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2" r:id="rId3"/>
    <p:sldId id="340" r:id="rId4"/>
    <p:sldId id="332" r:id="rId5"/>
    <p:sldId id="260" r:id="rId6"/>
    <p:sldId id="324" r:id="rId7"/>
    <p:sldId id="325" r:id="rId8"/>
    <p:sldId id="354" r:id="rId9"/>
    <p:sldId id="358" r:id="rId10"/>
    <p:sldId id="355" r:id="rId11"/>
    <p:sldId id="356" r:id="rId12"/>
    <p:sldId id="357" r:id="rId13"/>
    <p:sldId id="359" r:id="rId14"/>
    <p:sldId id="360" r:id="rId15"/>
    <p:sldId id="352" r:id="rId16"/>
    <p:sldId id="350" r:id="rId17"/>
    <p:sldId id="348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42" r:id="rId3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BT" initials="SB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0340" autoAdjust="0"/>
  </p:normalViewPr>
  <p:slideViewPr>
    <p:cSldViewPr>
      <p:cViewPr varScale="1">
        <p:scale>
          <a:sx n="73" d="100"/>
          <a:sy n="73" d="100"/>
        </p:scale>
        <p:origin x="10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3480" y="-96"/>
      </p:cViewPr>
      <p:guideLst>
        <p:guide orient="horz" pos="2932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400" b="0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Current CBO</a:t>
            </a:r>
            <a:r>
              <a:rPr lang="en-US" sz="2400" b="0" baseline="0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400" b="0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Supervisor</a:t>
            </a:r>
            <a:r>
              <a:rPr lang="en-US" sz="2400" b="0" baseline="0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 Salary Ranges</a:t>
            </a:r>
          </a:p>
          <a:p>
            <a:pPr algn="ctr"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400" b="0" baseline="0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August, 2019</a:t>
            </a:r>
            <a:endParaRPr lang="en-US" sz="2400" b="0" i="0" u="none" strike="noStrike" cap="none" normalizeH="0" baseline="0" dirty="0">
              <a:solidFill>
                <a:schemeClr val="accent1"/>
              </a:solidFill>
              <a:effectLst/>
              <a:latin typeface="Century Gothic" panose="020B0502020202020204" pitchFamily="34" charset="0"/>
            </a:endParaRPr>
          </a:p>
          <a:p>
            <a:pPr algn="ctr"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endParaRPr lang="en-US" dirty="0"/>
          </a:p>
        </c:rich>
      </c:tx>
      <c:layout>
        <c:manualLayout>
          <c:xMode val="edge"/>
          <c:yMode val="edge"/>
          <c:x val="0.15273138206209075"/>
          <c:y val="2.85714285714285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Pivot!$B$2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Pivot!$A$3:$A$7</c:f>
              <c:strCache>
                <c:ptCount val="5"/>
                <c:pt idx="0">
                  <c:v>&lt;25,000</c:v>
                </c:pt>
                <c:pt idx="1">
                  <c:v>25,000  - 49,999</c:v>
                </c:pt>
                <c:pt idx="2">
                  <c:v>50,000 -74,999</c:v>
                </c:pt>
                <c:pt idx="3">
                  <c:v>75,000 -100,000</c:v>
                </c:pt>
                <c:pt idx="4">
                  <c:v>&gt;100,001</c:v>
                </c:pt>
              </c:strCache>
            </c:strRef>
          </c:cat>
          <c:val>
            <c:numRef>
              <c:f>Pivot!$B$3:$B$7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D2-BB4D-B43F-DA4DBAFB7E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485051152"/>
        <c:axId val="136881456"/>
      </c:barChart>
      <c:catAx>
        <c:axId val="485051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dirty="0"/>
                  <a:t>Salary</a:t>
                </a:r>
                <a:r>
                  <a:rPr lang="en-US" sz="1050" baseline="0" dirty="0"/>
                  <a:t> Range</a:t>
                </a:r>
              </a:p>
              <a:p>
                <a:pPr>
                  <a:defRPr sz="105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050" baseline="0" dirty="0"/>
              </a:p>
              <a:p>
                <a:pPr>
                  <a:defRPr sz="105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aseline="0" dirty="0"/>
                  <a:t>Mean = 68,563               Median = 78,000	Mode = 15,000, 78,000 (multiple modes)</a:t>
                </a:r>
                <a:endParaRPr lang="en-US" sz="1050" dirty="0"/>
              </a:p>
            </c:rich>
          </c:tx>
          <c:layout>
            <c:manualLayout>
              <c:xMode val="edge"/>
              <c:yMode val="edge"/>
              <c:x val="0.17045878734855113"/>
              <c:y val="0.9066070491188601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81456"/>
        <c:crosses val="autoZero"/>
        <c:auto val="1"/>
        <c:lblAlgn val="ctr"/>
        <c:lblOffset val="100"/>
        <c:noMultiLvlLbl val="0"/>
      </c:catAx>
      <c:valAx>
        <c:axId val="13688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0511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Clinician</a:t>
            </a:r>
            <a:r>
              <a:rPr lang="en-US" sz="2000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Salaries by Grade Level</a:t>
            </a:r>
            <a:endParaRPr lang="en-US" sz="2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12744922341696535"/>
          <c:y val="1.9230769230769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accent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875390576177973E-2"/>
          <c:y val="0.12282780410742496"/>
          <c:w val="0.90026746656667922"/>
          <c:h val="0.68392761627545373"/>
        </c:manualLayout>
      </c:layout>
      <c:lineChart>
        <c:grouping val="standard"/>
        <c:varyColors val="0"/>
        <c:ser>
          <c:idx val="0"/>
          <c:order val="0"/>
          <c:tx>
            <c:strRef>
              <c:f>'C:\Users\allenj\Desktop\[CSMHP_CBO Respones - Financial Cost and Recommendations_Aug 12 2019_JArev.xlsx]JA Work'!$H$42</c:f>
              <c:strCache>
                <c:ptCount val="1"/>
                <c:pt idx="0">
                  <c:v>EC-E/M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'[1]JA Work'!$I$42:$V$42</c:f>
              <c:numCache>
                <c:formatCode>General</c:formatCode>
                <c:ptCount val="14"/>
                <c:pt idx="0">
                  <c:v>62400</c:v>
                </c:pt>
                <c:pt idx="1">
                  <c:v>67000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972-084D-8342-D7EF5BA7A9FE}"/>
            </c:ext>
          </c:extLst>
        </c:ser>
        <c:ser>
          <c:idx val="1"/>
          <c:order val="1"/>
          <c:tx>
            <c:strRef>
              <c:f>'C:\Users\allenj\Desktop\[CSMHP_CBO Respones - Financial Cost and Recommendations_Aug 12 2019_JArev.xlsx]JA Work'!$H$43</c:f>
              <c:strCache>
                <c:ptCount val="1"/>
                <c:pt idx="0">
                  <c:v>EC-M/H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'[1]JA Work'!$I$43:$V$43</c:f>
              <c:numCache>
                <c:formatCode>General</c:formatCode>
                <c:ptCount val="14"/>
                <c:pt idx="0">
                  <c:v>38000</c:v>
                </c:pt>
                <c:pt idx="1">
                  <c:v>38000</c:v>
                </c:pt>
                <c:pt idx="2">
                  <c:v>58000</c:v>
                </c:pt>
                <c:pt idx="3">
                  <c:v>61997.52</c:v>
                </c:pt>
                <c:pt idx="4">
                  <c:v>70800.08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972-084D-8342-D7EF5BA7A9FE}"/>
            </c:ext>
          </c:extLst>
        </c:ser>
        <c:ser>
          <c:idx val="2"/>
          <c:order val="2"/>
          <c:tx>
            <c:strRef>
              <c:f>'C:\Users\allenj\Desktop\[CSMHP_CBO Respones - Financial Cost and Recommendations_Aug 12 2019_JArev.xlsx]JA Work'!$H$44</c:f>
              <c:strCache>
                <c:ptCount val="1"/>
                <c:pt idx="0">
                  <c:v>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'[1]JA Work'!$I$44:$V$44</c:f>
              <c:numCache>
                <c:formatCode>General</c:formatCode>
                <c:ptCount val="14"/>
                <c:pt idx="0">
                  <c:v>53000</c:v>
                </c:pt>
                <c:pt idx="1">
                  <c:v>55000</c:v>
                </c:pt>
                <c:pt idx="2">
                  <c:v>57000</c:v>
                </c:pt>
                <c:pt idx="3">
                  <c:v>60000</c:v>
                </c:pt>
                <c:pt idx="4">
                  <c:v>60000</c:v>
                </c:pt>
                <c:pt idx="5">
                  <c:v>66557.296000000002</c:v>
                </c:pt>
                <c:pt idx="6">
                  <c:v>72000.032000000007</c:v>
                </c:pt>
                <c:pt idx="7">
                  <c:v>77000</c:v>
                </c:pt>
                <c:pt idx="8">
                  <c:v>77000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972-084D-8342-D7EF5BA7A9FE}"/>
            </c:ext>
          </c:extLst>
        </c:ser>
        <c:ser>
          <c:idx val="3"/>
          <c:order val="3"/>
          <c:tx>
            <c:strRef>
              <c:f>'C:\Users\allenj\Desktop\[CSMHP_CBO Respones - Financial Cost and Recommendations_Aug 12 2019_JArev.xlsx]JA Work'!$H$45</c:f>
              <c:strCache>
                <c:ptCount val="1"/>
                <c:pt idx="0">
                  <c:v>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'[1]JA Work'!$I$45:$V$45</c:f>
              <c:numCache>
                <c:formatCode>General</c:formatCode>
                <c:ptCount val="14"/>
                <c:pt idx="0">
                  <c:v>54000</c:v>
                </c:pt>
                <c:pt idx="1">
                  <c:v>55000</c:v>
                </c:pt>
                <c:pt idx="2">
                  <c:v>55000</c:v>
                </c:pt>
                <c:pt idx="3">
                  <c:v>64997.504000000001</c:v>
                </c:pt>
                <c:pt idx="4">
                  <c:v>66557.296000000002</c:v>
                </c:pt>
                <c:pt idx="5">
                  <c:v>67000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972-084D-8342-D7EF5BA7A9FE}"/>
            </c:ext>
          </c:extLst>
        </c:ser>
        <c:ser>
          <c:idx val="4"/>
          <c:order val="4"/>
          <c:tx>
            <c:strRef>
              <c:f>'C:\Users\allenj\Desktop\[CSMHP_CBO Respones - Financial Cost and Recommendations_Aug 12 2019_JArev.xlsx]JA Work'!$H$46</c:f>
              <c:strCache>
                <c:ptCount val="1"/>
                <c:pt idx="0">
                  <c:v>H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'[1]JA Work'!$I$46:$V$46</c:f>
              <c:numCache>
                <c:formatCode>General</c:formatCode>
                <c:ptCount val="14"/>
                <c:pt idx="0">
                  <c:v>38000</c:v>
                </c:pt>
                <c:pt idx="1">
                  <c:v>50000</c:v>
                </c:pt>
                <c:pt idx="2">
                  <c:v>60000</c:v>
                </c:pt>
                <c:pt idx="3">
                  <c:v>64154</c:v>
                </c:pt>
                <c:pt idx="4">
                  <c:v>66557.296000000002</c:v>
                </c:pt>
                <c:pt idx="5">
                  <c:v>66557.296000000002</c:v>
                </c:pt>
                <c:pt idx="6">
                  <c:v>66560</c:v>
                </c:pt>
                <c:pt idx="7">
                  <c:v>67000</c:v>
                </c:pt>
                <c:pt idx="8">
                  <c:v>67200.015999999989</c:v>
                </c:pt>
                <c:pt idx="9">
                  <c:v>69000</c:v>
                </c:pt>
                <c:pt idx="10">
                  <c:v>69781</c:v>
                </c:pt>
                <c:pt idx="11">
                  <c:v>69997.200000000012</c:v>
                </c:pt>
                <c:pt idx="12">
                  <c:v>74000</c:v>
                </c:pt>
                <c:pt idx="13">
                  <c:v>78000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972-084D-8342-D7EF5BA7A9FE}"/>
            </c:ext>
          </c:extLst>
        </c:ser>
        <c:ser>
          <c:idx val="5"/>
          <c:order val="5"/>
          <c:tx>
            <c:strRef>
              <c:f>'C:\Users\allenj\Desktop\[CSMHP_CBO Respones - Financial Cost and Recommendations_Aug 12 2019_JArev.xlsx]JA Work'!$H$47</c:f>
              <c:strCache>
                <c:ptCount val="1"/>
                <c:pt idx="0">
                  <c:v>Unknown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val>
            <c:numRef>
              <c:f>'[1]JA Work'!$I$47:$V$47</c:f>
              <c:numCache>
                <c:formatCode>General</c:formatCode>
                <c:ptCount val="14"/>
                <c:pt idx="0">
                  <c:v>62000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972-084D-8342-D7EF5BA7A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291024"/>
        <c:axId val="138832696"/>
      </c:lineChart>
      <c:catAx>
        <c:axId val="4882910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32696"/>
        <c:crosses val="autoZero"/>
        <c:auto val="1"/>
        <c:lblAlgn val="ctr"/>
        <c:lblOffset val="100"/>
        <c:noMultiLvlLbl val="0"/>
      </c:catAx>
      <c:valAx>
        <c:axId val="138832696"/>
        <c:scaling>
          <c:orientation val="minMax"/>
          <c:min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29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800" b="0" dirty="0">
                <a:solidFill>
                  <a:schemeClr val="accent1"/>
                </a:solidFill>
                <a:latin typeface="Century Gothic" panose="020B0502020202020204" pitchFamily="34" charset="0"/>
              </a:rPr>
              <a:t>Rate</a:t>
            </a:r>
            <a:r>
              <a:rPr lang="en-US" sz="2800" b="0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Projected School Expansion</a:t>
            </a:r>
            <a:endParaRPr lang="en-US" sz="2800" b="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2111207349081364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accent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238189749249542E-2"/>
          <c:y val="0.10037957211870258"/>
          <c:w val="0.93135230887658482"/>
          <c:h val="0.71303179493867619"/>
        </c:manualLayout>
      </c:layout>
      <c:lineChart>
        <c:grouping val="standard"/>
        <c:varyColors val="0"/>
        <c:ser>
          <c:idx val="0"/>
          <c:order val="0"/>
          <c:tx>
            <c:strRef>
              <c:f>'C:\Users\allenj\Desktop\[CSMHP_CBO Respones - Financial Cost and Recommendations_Aug 12 2019_JArev.xlsx]JA Work'!$A$25</c:f>
              <c:strCache>
                <c:ptCount val="1"/>
                <c:pt idx="0">
                  <c:v>CBO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'[1]JA Work'!$B$24:$E$24</c:f>
              <c:strCache>
                <c:ptCount val="4"/>
                <c:pt idx="0">
                  <c:v>Served in SY 18-19</c:v>
                </c:pt>
                <c:pt idx="1">
                  <c:v>Proj SY 19-20</c:v>
                </c:pt>
                <c:pt idx="2">
                  <c:v>Proj SY 20-21</c:v>
                </c:pt>
                <c:pt idx="3">
                  <c:v>Proj SY 21-22</c:v>
                </c:pt>
              </c:strCache>
            </c:strRef>
          </c:cat>
          <c:val>
            <c:numRef>
              <c:f>'[1]JA Work'!$B$25:$E$25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53B-6A43-A5EE-ACDCC9D805A0}"/>
            </c:ext>
          </c:extLst>
        </c:ser>
        <c:ser>
          <c:idx val="1"/>
          <c:order val="1"/>
          <c:tx>
            <c:strRef>
              <c:f>'C:\Users\allenj\Desktop\[CSMHP_CBO Respones - Financial Cost and Recommendations_Aug 12 2019_JArev.xlsx]JA Work'!$A$26</c:f>
              <c:strCache>
                <c:ptCount val="1"/>
                <c:pt idx="0">
                  <c:v>CBO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'[1]JA Work'!$B$24:$E$24</c:f>
              <c:strCache>
                <c:ptCount val="4"/>
                <c:pt idx="0">
                  <c:v>Served in SY 18-19</c:v>
                </c:pt>
                <c:pt idx="1">
                  <c:v>Proj SY 19-20</c:v>
                </c:pt>
                <c:pt idx="2">
                  <c:v>Proj SY 20-21</c:v>
                </c:pt>
                <c:pt idx="3">
                  <c:v>Proj SY 21-22</c:v>
                </c:pt>
              </c:strCache>
            </c:strRef>
          </c:cat>
          <c:val>
            <c:numRef>
              <c:f>'[1]JA Work'!$B$26:$E$26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53B-6A43-A5EE-ACDCC9D805A0}"/>
            </c:ext>
          </c:extLst>
        </c:ser>
        <c:ser>
          <c:idx val="2"/>
          <c:order val="2"/>
          <c:tx>
            <c:strRef>
              <c:f>'C:\Users\allenj\Desktop\[CSMHP_CBO Respones - Financial Cost and Recommendations_Aug 12 2019_JArev.xlsx]JA Work'!$A$27</c:f>
              <c:strCache>
                <c:ptCount val="1"/>
                <c:pt idx="0">
                  <c:v>CBO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'[1]JA Work'!$B$24:$E$24</c:f>
              <c:strCache>
                <c:ptCount val="4"/>
                <c:pt idx="0">
                  <c:v>Served in SY 18-19</c:v>
                </c:pt>
                <c:pt idx="1">
                  <c:v>Proj SY 19-20</c:v>
                </c:pt>
                <c:pt idx="2">
                  <c:v>Proj SY 20-21</c:v>
                </c:pt>
                <c:pt idx="3">
                  <c:v>Proj SY 21-22</c:v>
                </c:pt>
              </c:strCache>
            </c:strRef>
          </c:cat>
          <c:val>
            <c:numRef>
              <c:f>'[1]JA Work'!$B$27:$E$27</c:f>
              <c:numCache>
                <c:formatCode>General</c:formatCode>
                <c:ptCount val="4"/>
                <c:pt idx="0">
                  <c:v>13</c:v>
                </c:pt>
                <c:pt idx="1">
                  <c:v>20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53B-6A43-A5EE-ACDCC9D805A0}"/>
            </c:ext>
          </c:extLst>
        </c:ser>
        <c:ser>
          <c:idx val="3"/>
          <c:order val="3"/>
          <c:tx>
            <c:strRef>
              <c:f>'C:\Users\allenj\Desktop\[CSMHP_CBO Respones - Financial Cost and Recommendations_Aug 12 2019_JArev.xlsx]JA Work'!$A$28</c:f>
              <c:strCache>
                <c:ptCount val="1"/>
                <c:pt idx="0">
                  <c:v>CBO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'[1]JA Work'!$B$24:$E$24</c:f>
              <c:strCache>
                <c:ptCount val="4"/>
                <c:pt idx="0">
                  <c:v>Served in SY 18-19</c:v>
                </c:pt>
                <c:pt idx="1">
                  <c:v>Proj SY 19-20</c:v>
                </c:pt>
                <c:pt idx="2">
                  <c:v>Proj SY 20-21</c:v>
                </c:pt>
                <c:pt idx="3">
                  <c:v>Proj SY 21-22</c:v>
                </c:pt>
              </c:strCache>
            </c:strRef>
          </c:cat>
          <c:val>
            <c:numRef>
              <c:f>'[1]JA Work'!$B$28:$E$28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53B-6A43-A5EE-ACDCC9D805A0}"/>
            </c:ext>
          </c:extLst>
        </c:ser>
        <c:ser>
          <c:idx val="4"/>
          <c:order val="4"/>
          <c:tx>
            <c:strRef>
              <c:f>'C:\Users\allenj\Desktop\[CSMHP_CBO Respones - Financial Cost and Recommendations_Aug 12 2019_JArev.xlsx]JA Work'!$A$29</c:f>
              <c:strCache>
                <c:ptCount val="1"/>
                <c:pt idx="0">
                  <c:v>CBO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'[1]JA Work'!$B$24:$E$24</c:f>
              <c:strCache>
                <c:ptCount val="4"/>
                <c:pt idx="0">
                  <c:v>Served in SY 18-19</c:v>
                </c:pt>
                <c:pt idx="1">
                  <c:v>Proj SY 19-20</c:v>
                </c:pt>
                <c:pt idx="2">
                  <c:v>Proj SY 20-21</c:v>
                </c:pt>
                <c:pt idx="3">
                  <c:v>Proj SY 21-22</c:v>
                </c:pt>
              </c:strCache>
            </c:strRef>
          </c:cat>
          <c:val>
            <c:numRef>
              <c:f>'[1]JA Work'!$B$29:$E$29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8</c:v>
                </c:pt>
                <c:pt idx="3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53B-6A43-A5EE-ACDCC9D805A0}"/>
            </c:ext>
          </c:extLst>
        </c:ser>
        <c:ser>
          <c:idx val="5"/>
          <c:order val="5"/>
          <c:tx>
            <c:strRef>
              <c:f>'C:\Users\allenj\Desktop\[CSMHP_CBO Respones - Financial Cost and Recommendations_Aug 12 2019_JArev.xlsx]JA Work'!$A$30</c:f>
              <c:strCache>
                <c:ptCount val="1"/>
                <c:pt idx="0">
                  <c:v>CBO 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'[1]JA Work'!$B$24:$E$24</c:f>
              <c:strCache>
                <c:ptCount val="4"/>
                <c:pt idx="0">
                  <c:v>Served in SY 18-19</c:v>
                </c:pt>
                <c:pt idx="1">
                  <c:v>Proj SY 19-20</c:v>
                </c:pt>
                <c:pt idx="2">
                  <c:v>Proj SY 20-21</c:v>
                </c:pt>
                <c:pt idx="3">
                  <c:v>Proj SY 21-22</c:v>
                </c:pt>
              </c:strCache>
            </c:strRef>
          </c:cat>
          <c:val>
            <c:numRef>
              <c:f>'[1]JA Work'!$B$30:$E$30</c:f>
              <c:numCache>
                <c:formatCode>General</c:formatCode>
                <c:ptCount val="4"/>
                <c:pt idx="0">
                  <c:v>2</c:v>
                </c:pt>
                <c:pt idx="1">
                  <c:v>16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53B-6A43-A5EE-ACDCC9D805A0}"/>
            </c:ext>
          </c:extLst>
        </c:ser>
        <c:ser>
          <c:idx val="6"/>
          <c:order val="6"/>
          <c:tx>
            <c:strRef>
              <c:f>'C:\Users\allenj\Desktop\[CSMHP_CBO Respones - Financial Cost and Recommendations_Aug 12 2019_JArev.xlsx]JA Work'!$A$31</c:f>
              <c:strCache>
                <c:ptCount val="1"/>
                <c:pt idx="0">
                  <c:v>CBO 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'[1]JA Work'!$B$24:$E$24</c:f>
              <c:strCache>
                <c:ptCount val="4"/>
                <c:pt idx="0">
                  <c:v>Served in SY 18-19</c:v>
                </c:pt>
                <c:pt idx="1">
                  <c:v>Proj SY 19-20</c:v>
                </c:pt>
                <c:pt idx="2">
                  <c:v>Proj SY 20-21</c:v>
                </c:pt>
                <c:pt idx="3">
                  <c:v>Proj SY 21-22</c:v>
                </c:pt>
              </c:strCache>
            </c:strRef>
          </c:cat>
          <c:val>
            <c:numRef>
              <c:f>'[1]JA Work'!$B$31:$E$31</c:f>
              <c:numCache>
                <c:formatCode>General</c:formatCode>
                <c:ptCount val="4"/>
                <c:pt idx="0">
                  <c:v>3</c:v>
                </c:pt>
                <c:pt idx="1">
                  <c:v>14</c:v>
                </c:pt>
                <c:pt idx="2">
                  <c:v>20</c:v>
                </c:pt>
                <c:pt idx="3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353B-6A43-A5EE-ACDCC9D805A0}"/>
            </c:ext>
          </c:extLst>
        </c:ser>
        <c:ser>
          <c:idx val="7"/>
          <c:order val="7"/>
          <c:tx>
            <c:strRef>
              <c:f>'C:\Users\allenj\Desktop\[CSMHP_CBO Respones - Financial Cost and Recommendations_Aug 12 2019_JArev.xlsx]JA Work'!$A$32</c:f>
              <c:strCache>
                <c:ptCount val="1"/>
                <c:pt idx="0">
                  <c:v>CBO 8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'[1]JA Work'!$B$24:$E$24</c:f>
              <c:strCache>
                <c:ptCount val="4"/>
                <c:pt idx="0">
                  <c:v>Served in SY 18-19</c:v>
                </c:pt>
                <c:pt idx="1">
                  <c:v>Proj SY 19-20</c:v>
                </c:pt>
                <c:pt idx="2">
                  <c:v>Proj SY 20-21</c:v>
                </c:pt>
                <c:pt idx="3">
                  <c:v>Proj SY 21-22</c:v>
                </c:pt>
              </c:strCache>
            </c:strRef>
          </c:cat>
          <c:val>
            <c:numRef>
              <c:f>'[1]JA Work'!$B$32:$E$32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53B-6A43-A5EE-ACDCC9D805A0}"/>
            </c:ext>
          </c:extLst>
        </c:ser>
        <c:ser>
          <c:idx val="8"/>
          <c:order val="8"/>
          <c:tx>
            <c:strRef>
              <c:f>'C:\Users\allenj\Desktop\[CSMHP_CBO Respones - Financial Cost and Recommendations_Aug 12 2019_JArev.xlsx]JA Work'!$A$33</c:f>
              <c:strCache>
                <c:ptCount val="1"/>
                <c:pt idx="0">
                  <c:v>CBO 9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'[1]JA Work'!$B$24:$E$24</c:f>
              <c:strCache>
                <c:ptCount val="4"/>
                <c:pt idx="0">
                  <c:v>Served in SY 18-19</c:v>
                </c:pt>
                <c:pt idx="1">
                  <c:v>Proj SY 19-20</c:v>
                </c:pt>
                <c:pt idx="2">
                  <c:v>Proj SY 20-21</c:v>
                </c:pt>
                <c:pt idx="3">
                  <c:v>Proj SY 21-22</c:v>
                </c:pt>
              </c:strCache>
            </c:strRef>
          </c:cat>
          <c:val>
            <c:numRef>
              <c:f>'[1]JA Work'!$B$33:$E$33</c:f>
              <c:numCache>
                <c:formatCode>General</c:formatCode>
                <c:ptCount val="4"/>
                <c:pt idx="0">
                  <c:v>9</c:v>
                </c:pt>
                <c:pt idx="1">
                  <c:v>25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53B-6A43-A5EE-ACDCC9D80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068800"/>
        <c:axId val="488069192"/>
      </c:lineChart>
      <c:catAx>
        <c:axId val="48806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069192"/>
        <c:crosses val="autoZero"/>
        <c:auto val="1"/>
        <c:lblAlgn val="ctr"/>
        <c:lblOffset val="100"/>
        <c:noMultiLvlLbl val="0"/>
      </c:catAx>
      <c:valAx>
        <c:axId val="488069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06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B96D1-E039-45C5-BC6A-09D9BED1CD9D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B01B68-1776-40C5-9CAB-EF4E57A55EB1}">
      <dgm:prSet phldrT="[Text]" custT="1"/>
      <dgm:spPr/>
      <dgm:t>
        <a:bodyPr/>
        <a:lstStyle/>
        <a:p>
          <a:r>
            <a:rPr lang="en-US" sz="2000" b="1" dirty="0">
              <a:latin typeface="Century Gothic" panose="020B0502020202020204" pitchFamily="34" charset="0"/>
              <a:cs typeface="Calibri" panose="020F0502020204030204" pitchFamily="34" charset="0"/>
            </a:rPr>
            <a:t>Comprehensive School Behavioral Health System</a:t>
          </a:r>
        </a:p>
      </dgm:t>
    </dgm:pt>
    <dgm:pt modelId="{9A9087E4-EC98-4816-AD18-11FB1C7D624E}" type="parTrans" cxnId="{D54332C4-E705-46A7-8A43-C3476CEDC193}">
      <dgm:prSet/>
      <dgm:spPr/>
      <dgm:t>
        <a:bodyPr/>
        <a:lstStyle/>
        <a:p>
          <a:endParaRPr lang="en-US"/>
        </a:p>
      </dgm:t>
    </dgm:pt>
    <dgm:pt modelId="{94CBF433-32DE-420C-BDF8-AB4A12072F17}" type="sibTrans" cxnId="{D54332C4-E705-46A7-8A43-C3476CEDC193}">
      <dgm:prSet/>
      <dgm:spPr/>
      <dgm:t>
        <a:bodyPr/>
        <a:lstStyle/>
        <a:p>
          <a:endParaRPr lang="en-US"/>
        </a:p>
      </dgm:t>
    </dgm:pt>
    <dgm:pt modelId="{EC555C04-5517-4A20-8748-50F8D3E69C6F}">
      <dgm:prSet phldrT="[Text]"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  <a:cs typeface="Calibri" panose="020F0502020204030204" pitchFamily="34" charset="0"/>
            </a:rPr>
            <a:t>Provide all students with prevention and promotion interventions</a:t>
          </a:r>
        </a:p>
      </dgm:t>
    </dgm:pt>
    <dgm:pt modelId="{72065045-A89E-43DA-A569-A5D10D4280F4}" type="parTrans" cxnId="{1FD97D70-6295-40F6-A39C-903A50DAD315}">
      <dgm:prSet/>
      <dgm:spPr/>
      <dgm:t>
        <a:bodyPr/>
        <a:lstStyle/>
        <a:p>
          <a:endParaRPr lang="en-US"/>
        </a:p>
      </dgm:t>
    </dgm:pt>
    <dgm:pt modelId="{6D8D488E-6CA9-4DBC-9391-788B54CC8C7A}" type="sibTrans" cxnId="{1FD97D70-6295-40F6-A39C-903A50DAD315}">
      <dgm:prSet/>
      <dgm:spPr/>
      <dgm:t>
        <a:bodyPr/>
        <a:lstStyle/>
        <a:p>
          <a:endParaRPr lang="en-US"/>
        </a:p>
      </dgm:t>
    </dgm:pt>
    <dgm:pt modelId="{B45A710A-84DF-4363-8847-E67CEDA4BE42}">
      <dgm:prSet phldrT="[Text]"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  <a:cs typeface="Calibri" panose="020F0502020204030204" pitchFamily="34" charset="0"/>
            </a:rPr>
            <a:t>Leverage the supports that agencies and schools deliver well</a:t>
          </a:r>
        </a:p>
      </dgm:t>
    </dgm:pt>
    <dgm:pt modelId="{229E9CC1-F6D2-4521-B298-94D52D6D7AA1}" type="parTrans" cxnId="{44A63E6C-4E52-475A-ABA0-8626CEC83678}">
      <dgm:prSet/>
      <dgm:spPr/>
      <dgm:t>
        <a:bodyPr/>
        <a:lstStyle/>
        <a:p>
          <a:endParaRPr lang="en-US"/>
        </a:p>
      </dgm:t>
    </dgm:pt>
    <dgm:pt modelId="{59BE7845-18DC-40A1-8ED1-AAB71574251B}" type="sibTrans" cxnId="{44A63E6C-4E52-475A-ABA0-8626CEC83678}">
      <dgm:prSet/>
      <dgm:spPr/>
      <dgm:t>
        <a:bodyPr/>
        <a:lstStyle/>
        <a:p>
          <a:endParaRPr lang="en-US"/>
        </a:p>
      </dgm:t>
    </dgm:pt>
    <dgm:pt modelId="{B9E0C732-82AF-4CA3-BFA9-11F14AB9076B}">
      <dgm:prSet phldrT="[Text]"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  <a:cs typeface="Calibri" panose="020F0502020204030204" pitchFamily="34" charset="0"/>
            </a:rPr>
            <a:t>Use public and private District resources more effectively and efficiently</a:t>
          </a:r>
        </a:p>
      </dgm:t>
    </dgm:pt>
    <dgm:pt modelId="{4146033D-8444-4CFC-B7F4-90FCE1C0D372}" type="parTrans" cxnId="{C8FF2BB4-CDD1-4125-9294-5EAD6F23D61B}">
      <dgm:prSet/>
      <dgm:spPr/>
      <dgm:t>
        <a:bodyPr/>
        <a:lstStyle/>
        <a:p>
          <a:endParaRPr lang="en-US"/>
        </a:p>
      </dgm:t>
    </dgm:pt>
    <dgm:pt modelId="{0E4C9BF6-6CD3-41A7-B2AD-071DB263628F}" type="sibTrans" cxnId="{C8FF2BB4-CDD1-4125-9294-5EAD6F23D61B}">
      <dgm:prSet/>
      <dgm:spPr/>
      <dgm:t>
        <a:bodyPr/>
        <a:lstStyle/>
        <a:p>
          <a:endParaRPr lang="en-US"/>
        </a:p>
      </dgm:t>
    </dgm:pt>
    <dgm:pt modelId="{CB68F3BC-E0A2-4790-9672-55CDB397146B}">
      <dgm:prSet phldrT="[Text]"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  <a:cs typeface="Calibri" panose="020F0502020204030204" pitchFamily="34" charset="0"/>
            </a:rPr>
            <a:t>Provide students with broad access to behavioral health interventions                      (Tiers 1, 2, and 3)</a:t>
          </a:r>
        </a:p>
      </dgm:t>
    </dgm:pt>
    <dgm:pt modelId="{3053D8E9-4E6C-45E1-A112-95F132CA2265}" type="parTrans" cxnId="{F19DD949-1AB4-491C-8060-537E55F6F989}">
      <dgm:prSet/>
      <dgm:spPr/>
      <dgm:t>
        <a:bodyPr/>
        <a:lstStyle/>
        <a:p>
          <a:endParaRPr lang="en-US"/>
        </a:p>
      </dgm:t>
    </dgm:pt>
    <dgm:pt modelId="{474B0741-7DE3-47FB-A2F4-B81D5F191422}" type="sibTrans" cxnId="{F19DD949-1AB4-491C-8060-537E55F6F989}">
      <dgm:prSet/>
      <dgm:spPr/>
      <dgm:t>
        <a:bodyPr/>
        <a:lstStyle/>
        <a:p>
          <a:endParaRPr lang="en-US"/>
        </a:p>
      </dgm:t>
    </dgm:pt>
    <dgm:pt modelId="{36A856C8-76D4-40F6-AFA2-FA6ECC927238}" type="pres">
      <dgm:prSet presAssocID="{278B96D1-E039-45C5-BC6A-09D9BED1CD9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009FAB-916D-4E64-9C23-B5D0AC7170A4}" type="pres">
      <dgm:prSet presAssocID="{278B96D1-E039-45C5-BC6A-09D9BED1CD9D}" presName="matrix" presStyleCnt="0"/>
      <dgm:spPr/>
    </dgm:pt>
    <dgm:pt modelId="{9803DCD9-21E0-49AC-A4CF-8848BD6BCC11}" type="pres">
      <dgm:prSet presAssocID="{278B96D1-E039-45C5-BC6A-09D9BED1CD9D}" presName="tile1" presStyleLbl="node1" presStyleIdx="0" presStyleCnt="4" custLinFactNeighborX="826"/>
      <dgm:spPr/>
      <dgm:t>
        <a:bodyPr/>
        <a:lstStyle/>
        <a:p>
          <a:endParaRPr lang="en-US"/>
        </a:p>
      </dgm:t>
    </dgm:pt>
    <dgm:pt modelId="{58165E24-507F-44C6-855A-9F9F592EE350}" type="pres">
      <dgm:prSet presAssocID="{278B96D1-E039-45C5-BC6A-09D9BED1CD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9DFC2-F095-46D3-9AA7-7A96099DA721}" type="pres">
      <dgm:prSet presAssocID="{278B96D1-E039-45C5-BC6A-09D9BED1CD9D}" presName="tile2" presStyleLbl="node1" presStyleIdx="1" presStyleCnt="4" custLinFactNeighborX="29508" custLinFactNeighborY="615"/>
      <dgm:spPr/>
      <dgm:t>
        <a:bodyPr/>
        <a:lstStyle/>
        <a:p>
          <a:endParaRPr lang="en-US"/>
        </a:p>
      </dgm:t>
    </dgm:pt>
    <dgm:pt modelId="{1F72B5BE-1A07-40B4-A859-C3F300D0049C}" type="pres">
      <dgm:prSet presAssocID="{278B96D1-E039-45C5-BC6A-09D9BED1CD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1F8F4-1089-4A63-8DB1-30DE4B4D1A5A}" type="pres">
      <dgm:prSet presAssocID="{278B96D1-E039-45C5-BC6A-09D9BED1CD9D}" presName="tile3" presStyleLbl="node1" presStyleIdx="2" presStyleCnt="4"/>
      <dgm:spPr/>
      <dgm:t>
        <a:bodyPr/>
        <a:lstStyle/>
        <a:p>
          <a:endParaRPr lang="en-US"/>
        </a:p>
      </dgm:t>
    </dgm:pt>
    <dgm:pt modelId="{3AA15F35-70C6-4313-A575-FA498C0E9E4F}" type="pres">
      <dgm:prSet presAssocID="{278B96D1-E039-45C5-BC6A-09D9BED1CD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C4B84-AEC6-48C5-9EE2-91A4E3698594}" type="pres">
      <dgm:prSet presAssocID="{278B96D1-E039-45C5-BC6A-09D9BED1CD9D}" presName="tile4" presStyleLbl="node1" presStyleIdx="3" presStyleCnt="4"/>
      <dgm:spPr/>
      <dgm:t>
        <a:bodyPr/>
        <a:lstStyle/>
        <a:p>
          <a:endParaRPr lang="en-US"/>
        </a:p>
      </dgm:t>
    </dgm:pt>
    <dgm:pt modelId="{6C2D1E13-C644-4C6B-945B-41D9B7CD0A72}" type="pres">
      <dgm:prSet presAssocID="{278B96D1-E039-45C5-BC6A-09D9BED1CD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3D01E-AF24-4C91-8BB5-D6F7594E8A30}" type="pres">
      <dgm:prSet presAssocID="{278B96D1-E039-45C5-BC6A-09D9BED1CD9D}" presName="centerTile" presStyleLbl="fgShp" presStyleIdx="0" presStyleCnt="1" custScaleX="127755" custScaleY="125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B015773-8C89-40DF-A7CF-8ADB078A5D98}" type="presOf" srcId="{EC555C04-5517-4A20-8748-50F8D3E69C6F}" destId="{60B9DFC2-F095-46D3-9AA7-7A96099DA721}" srcOrd="0" destOrd="0" presId="urn:microsoft.com/office/officeart/2005/8/layout/matrix1"/>
    <dgm:cxn modelId="{BFA09C2C-38A8-4774-891E-1C1C4D51EFD3}" type="presOf" srcId="{278B96D1-E039-45C5-BC6A-09D9BED1CD9D}" destId="{36A856C8-76D4-40F6-AFA2-FA6ECC927238}" srcOrd="0" destOrd="0" presId="urn:microsoft.com/office/officeart/2005/8/layout/matrix1"/>
    <dgm:cxn modelId="{73AF54DE-58AD-42F7-9507-FDDCFCD4A56C}" type="presOf" srcId="{B45A710A-84DF-4363-8847-E67CEDA4BE42}" destId="{9803DCD9-21E0-49AC-A4CF-8848BD6BCC11}" srcOrd="0" destOrd="0" presId="urn:microsoft.com/office/officeart/2005/8/layout/matrix1"/>
    <dgm:cxn modelId="{1FD97D70-6295-40F6-A39C-903A50DAD315}" srcId="{F5B01B68-1776-40C5-9CAB-EF4E57A55EB1}" destId="{EC555C04-5517-4A20-8748-50F8D3E69C6F}" srcOrd="1" destOrd="0" parTransId="{72065045-A89E-43DA-A569-A5D10D4280F4}" sibTransId="{6D8D488E-6CA9-4DBC-9391-788B54CC8C7A}"/>
    <dgm:cxn modelId="{F19DD949-1AB4-491C-8060-537E55F6F989}" srcId="{F5B01B68-1776-40C5-9CAB-EF4E57A55EB1}" destId="{CB68F3BC-E0A2-4790-9672-55CDB397146B}" srcOrd="2" destOrd="0" parTransId="{3053D8E9-4E6C-45E1-A112-95F132CA2265}" sibTransId="{474B0741-7DE3-47FB-A2F4-B81D5F191422}"/>
    <dgm:cxn modelId="{44A63E6C-4E52-475A-ABA0-8626CEC83678}" srcId="{F5B01B68-1776-40C5-9CAB-EF4E57A55EB1}" destId="{B45A710A-84DF-4363-8847-E67CEDA4BE42}" srcOrd="0" destOrd="0" parTransId="{229E9CC1-F6D2-4521-B298-94D52D6D7AA1}" sibTransId="{59BE7845-18DC-40A1-8ED1-AAB71574251B}"/>
    <dgm:cxn modelId="{3BF0CE47-ADBA-48CC-96F3-54E4F78BE40A}" type="presOf" srcId="{CB68F3BC-E0A2-4790-9672-55CDB397146B}" destId="{F9F1F8F4-1089-4A63-8DB1-30DE4B4D1A5A}" srcOrd="0" destOrd="0" presId="urn:microsoft.com/office/officeart/2005/8/layout/matrix1"/>
    <dgm:cxn modelId="{61251023-661A-4AEB-8383-858E823CFB53}" type="presOf" srcId="{F5B01B68-1776-40C5-9CAB-EF4E57A55EB1}" destId="{1853D01E-AF24-4C91-8BB5-D6F7594E8A30}" srcOrd="0" destOrd="0" presId="urn:microsoft.com/office/officeart/2005/8/layout/matrix1"/>
    <dgm:cxn modelId="{A76D96C0-852F-4006-B007-42088B24DFBE}" type="presOf" srcId="{B9E0C732-82AF-4CA3-BFA9-11F14AB9076B}" destId="{C7CC4B84-AEC6-48C5-9EE2-91A4E3698594}" srcOrd="0" destOrd="0" presId="urn:microsoft.com/office/officeart/2005/8/layout/matrix1"/>
    <dgm:cxn modelId="{391F56B9-7330-4AE8-8D23-3B0D02861629}" type="presOf" srcId="{B9E0C732-82AF-4CA3-BFA9-11F14AB9076B}" destId="{6C2D1E13-C644-4C6B-945B-41D9B7CD0A72}" srcOrd="1" destOrd="0" presId="urn:microsoft.com/office/officeart/2005/8/layout/matrix1"/>
    <dgm:cxn modelId="{C8FF2BB4-CDD1-4125-9294-5EAD6F23D61B}" srcId="{F5B01B68-1776-40C5-9CAB-EF4E57A55EB1}" destId="{B9E0C732-82AF-4CA3-BFA9-11F14AB9076B}" srcOrd="3" destOrd="0" parTransId="{4146033D-8444-4CFC-B7F4-90FCE1C0D372}" sibTransId="{0E4C9BF6-6CD3-41A7-B2AD-071DB263628F}"/>
    <dgm:cxn modelId="{4ED04864-AC66-485F-BCA4-1AB679A7DE47}" type="presOf" srcId="{CB68F3BC-E0A2-4790-9672-55CDB397146B}" destId="{3AA15F35-70C6-4313-A575-FA498C0E9E4F}" srcOrd="1" destOrd="0" presId="urn:microsoft.com/office/officeart/2005/8/layout/matrix1"/>
    <dgm:cxn modelId="{D54332C4-E705-46A7-8A43-C3476CEDC193}" srcId="{278B96D1-E039-45C5-BC6A-09D9BED1CD9D}" destId="{F5B01B68-1776-40C5-9CAB-EF4E57A55EB1}" srcOrd="0" destOrd="0" parTransId="{9A9087E4-EC98-4816-AD18-11FB1C7D624E}" sibTransId="{94CBF433-32DE-420C-BDF8-AB4A12072F17}"/>
    <dgm:cxn modelId="{A4A4E856-97C7-492B-AED1-2CF58592E303}" type="presOf" srcId="{B45A710A-84DF-4363-8847-E67CEDA4BE42}" destId="{58165E24-507F-44C6-855A-9F9F592EE350}" srcOrd="1" destOrd="0" presId="urn:microsoft.com/office/officeart/2005/8/layout/matrix1"/>
    <dgm:cxn modelId="{FA058635-DDE1-42A9-A15B-19501E2478C3}" type="presOf" srcId="{EC555C04-5517-4A20-8748-50F8D3E69C6F}" destId="{1F72B5BE-1A07-40B4-A859-C3F300D0049C}" srcOrd="1" destOrd="0" presId="urn:microsoft.com/office/officeart/2005/8/layout/matrix1"/>
    <dgm:cxn modelId="{C5CC69D1-F042-4972-8550-185A967649A7}" type="presParOf" srcId="{36A856C8-76D4-40F6-AFA2-FA6ECC927238}" destId="{3C009FAB-916D-4E64-9C23-B5D0AC7170A4}" srcOrd="0" destOrd="0" presId="urn:microsoft.com/office/officeart/2005/8/layout/matrix1"/>
    <dgm:cxn modelId="{834B45AF-632C-4CE2-B819-6245397845C4}" type="presParOf" srcId="{3C009FAB-916D-4E64-9C23-B5D0AC7170A4}" destId="{9803DCD9-21E0-49AC-A4CF-8848BD6BCC11}" srcOrd="0" destOrd="0" presId="urn:microsoft.com/office/officeart/2005/8/layout/matrix1"/>
    <dgm:cxn modelId="{5CFFDA2F-4F64-487C-A02A-99C792B93CB5}" type="presParOf" srcId="{3C009FAB-916D-4E64-9C23-B5D0AC7170A4}" destId="{58165E24-507F-44C6-855A-9F9F592EE350}" srcOrd="1" destOrd="0" presId="urn:microsoft.com/office/officeart/2005/8/layout/matrix1"/>
    <dgm:cxn modelId="{8C3323BC-D91E-4E84-879A-4CB3C91A3D84}" type="presParOf" srcId="{3C009FAB-916D-4E64-9C23-B5D0AC7170A4}" destId="{60B9DFC2-F095-46D3-9AA7-7A96099DA721}" srcOrd="2" destOrd="0" presId="urn:microsoft.com/office/officeart/2005/8/layout/matrix1"/>
    <dgm:cxn modelId="{8B54AB39-931C-42C0-8BD7-509357F3F1F3}" type="presParOf" srcId="{3C009FAB-916D-4E64-9C23-B5D0AC7170A4}" destId="{1F72B5BE-1A07-40B4-A859-C3F300D0049C}" srcOrd="3" destOrd="0" presId="urn:microsoft.com/office/officeart/2005/8/layout/matrix1"/>
    <dgm:cxn modelId="{6B8FA777-7474-43F9-8960-30CD0E335014}" type="presParOf" srcId="{3C009FAB-916D-4E64-9C23-B5D0AC7170A4}" destId="{F9F1F8F4-1089-4A63-8DB1-30DE4B4D1A5A}" srcOrd="4" destOrd="0" presId="urn:microsoft.com/office/officeart/2005/8/layout/matrix1"/>
    <dgm:cxn modelId="{F2143C67-DBFC-4B7A-86EB-61E954372F85}" type="presParOf" srcId="{3C009FAB-916D-4E64-9C23-B5D0AC7170A4}" destId="{3AA15F35-70C6-4313-A575-FA498C0E9E4F}" srcOrd="5" destOrd="0" presId="urn:microsoft.com/office/officeart/2005/8/layout/matrix1"/>
    <dgm:cxn modelId="{C821985A-B6EB-44A1-9D2C-5ABC9F6F9249}" type="presParOf" srcId="{3C009FAB-916D-4E64-9C23-B5D0AC7170A4}" destId="{C7CC4B84-AEC6-48C5-9EE2-91A4E3698594}" srcOrd="6" destOrd="0" presId="urn:microsoft.com/office/officeart/2005/8/layout/matrix1"/>
    <dgm:cxn modelId="{E2DFD714-3352-491E-A1D7-20CFFD6C88A2}" type="presParOf" srcId="{3C009FAB-916D-4E64-9C23-B5D0AC7170A4}" destId="{6C2D1E13-C644-4C6B-945B-41D9B7CD0A72}" srcOrd="7" destOrd="0" presId="urn:microsoft.com/office/officeart/2005/8/layout/matrix1"/>
    <dgm:cxn modelId="{CD201C4F-BF82-4259-84C8-E2BD2678DC7F}" type="presParOf" srcId="{36A856C8-76D4-40F6-AFA2-FA6ECC927238}" destId="{1853D01E-AF24-4C91-8BB5-D6F7594E8A3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F6D1B-92DF-426D-A645-E4D3E1E4B95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6DC2A8-8E44-47F2-BAC5-87931F6A5F8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1400" b="1" dirty="0"/>
        </a:p>
      </dgm:t>
    </dgm:pt>
    <dgm:pt modelId="{B72147AE-A59E-4DC2-AECA-5D8F160BCC9B}" type="parTrans" cxnId="{FF22BDE7-45B3-4BB1-B305-7235467C4F00}">
      <dgm:prSet/>
      <dgm:spPr/>
      <dgm:t>
        <a:bodyPr/>
        <a:lstStyle/>
        <a:p>
          <a:endParaRPr lang="en-US" sz="1200"/>
        </a:p>
      </dgm:t>
    </dgm:pt>
    <dgm:pt modelId="{F4C41E1E-8DAC-4DD1-B8E7-9498862F2D06}" type="sibTrans" cxnId="{FF22BDE7-45B3-4BB1-B305-7235467C4F00}">
      <dgm:prSet/>
      <dgm:spPr/>
      <dgm:t>
        <a:bodyPr/>
        <a:lstStyle/>
        <a:p>
          <a:endParaRPr lang="en-US" sz="1200"/>
        </a:p>
      </dgm:t>
    </dgm:pt>
    <dgm:pt modelId="{42DCDB1E-9D5E-4298-BAEC-50A05C73A228}">
      <dgm:prSet phldrT="[Text]" custT="1"/>
      <dgm:spPr/>
      <dgm:t>
        <a:bodyPr/>
        <a:lstStyle/>
        <a:p>
          <a:pPr>
            <a:buNone/>
          </a:pPr>
          <a:r>
            <a:rPr lang="en-US" sz="1800" dirty="0">
              <a:latin typeface="Century Gothic" panose="020B0502020202020204" pitchFamily="34" charset="0"/>
            </a:rPr>
            <a:t>Schools are identified and ranked by behavioral health need</a:t>
          </a:r>
        </a:p>
      </dgm:t>
    </dgm:pt>
    <dgm:pt modelId="{078A2FE5-D1E2-448A-966F-DF247CDD06A8}" type="parTrans" cxnId="{5E3D1F29-B4D7-45C9-BC43-233B91C8F4AC}">
      <dgm:prSet/>
      <dgm:spPr/>
      <dgm:t>
        <a:bodyPr/>
        <a:lstStyle/>
        <a:p>
          <a:endParaRPr lang="en-US" sz="1200"/>
        </a:p>
      </dgm:t>
    </dgm:pt>
    <dgm:pt modelId="{A2579700-0BDE-4A20-BC28-CE47E6E23C37}" type="sibTrans" cxnId="{5E3D1F29-B4D7-45C9-BC43-233B91C8F4AC}">
      <dgm:prSet/>
      <dgm:spPr/>
      <dgm:t>
        <a:bodyPr/>
        <a:lstStyle/>
        <a:p>
          <a:endParaRPr lang="en-US" sz="1200"/>
        </a:p>
      </dgm:t>
    </dgm:pt>
    <dgm:pt modelId="{D89CD258-B8A8-47EC-A430-044B96E0A13E}">
      <dgm:prSet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Schools identify School Behavioral Health Coordinator</a:t>
          </a:r>
        </a:p>
      </dgm:t>
    </dgm:pt>
    <dgm:pt modelId="{BF8CB829-92D1-4F12-B53F-406D0BB73E93}" type="parTrans" cxnId="{612A0AEA-3E7F-4A61-85E2-3292CDE5C2EE}">
      <dgm:prSet/>
      <dgm:spPr/>
      <dgm:t>
        <a:bodyPr/>
        <a:lstStyle/>
        <a:p>
          <a:endParaRPr lang="en-US" sz="1200"/>
        </a:p>
      </dgm:t>
    </dgm:pt>
    <dgm:pt modelId="{4F0F3ED7-3EDF-4EB8-BA69-36E78E6603F1}" type="sibTrans" cxnId="{612A0AEA-3E7F-4A61-85E2-3292CDE5C2EE}">
      <dgm:prSet/>
      <dgm:spPr/>
      <dgm:t>
        <a:bodyPr/>
        <a:lstStyle/>
        <a:p>
          <a:endParaRPr lang="en-US" sz="1200"/>
        </a:p>
      </dgm:t>
    </dgm:pt>
    <dgm:pt modelId="{3FABCF65-2E0F-46E5-8525-A0EF9DF880DE}">
      <dgm:prSet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Schools and CBO providers establish partnerships</a:t>
          </a:r>
        </a:p>
      </dgm:t>
    </dgm:pt>
    <dgm:pt modelId="{F7B56D0E-AC24-450F-9EA7-8A9DFD6E657A}" type="parTrans" cxnId="{FD06CD4C-6602-440F-ABA1-AF03D338367C}">
      <dgm:prSet/>
      <dgm:spPr/>
      <dgm:t>
        <a:bodyPr/>
        <a:lstStyle/>
        <a:p>
          <a:endParaRPr lang="en-US" sz="1200"/>
        </a:p>
      </dgm:t>
    </dgm:pt>
    <dgm:pt modelId="{62C7F20D-A6EA-425B-957E-5CAFF0926DB2}" type="sibTrans" cxnId="{FD06CD4C-6602-440F-ABA1-AF03D338367C}">
      <dgm:prSet/>
      <dgm:spPr/>
      <dgm:t>
        <a:bodyPr/>
        <a:lstStyle/>
        <a:p>
          <a:endParaRPr lang="en-US" sz="1200"/>
        </a:p>
      </dgm:t>
    </dgm:pt>
    <dgm:pt modelId="{84D585CB-3B70-49A4-BECE-98FE1E0E5C34}">
      <dgm:prSet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Schools teams assess resources and needs and develop the school’s work plan</a:t>
          </a:r>
        </a:p>
      </dgm:t>
    </dgm:pt>
    <dgm:pt modelId="{F4A4AADB-968D-47FF-ADB6-B4EE2250FC05}" type="parTrans" cxnId="{F608058E-6514-4E41-8832-FAA8E0D8E001}">
      <dgm:prSet/>
      <dgm:spPr/>
      <dgm:t>
        <a:bodyPr/>
        <a:lstStyle/>
        <a:p>
          <a:endParaRPr lang="en-US" sz="1200"/>
        </a:p>
      </dgm:t>
    </dgm:pt>
    <dgm:pt modelId="{EBF262E2-E420-4501-8D46-107CE02E621E}" type="sibTrans" cxnId="{F608058E-6514-4E41-8832-FAA8E0D8E001}">
      <dgm:prSet/>
      <dgm:spPr/>
      <dgm:t>
        <a:bodyPr/>
        <a:lstStyle/>
        <a:p>
          <a:endParaRPr lang="en-US" sz="1200"/>
        </a:p>
      </dgm:t>
    </dgm:pt>
    <dgm:pt modelId="{389AAB1A-819B-4F2F-A286-C3F59029D6EF}">
      <dgm:prSet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Community of Practice provider supports implementation of best practices and facilitates school-community partnerships</a:t>
          </a:r>
        </a:p>
      </dgm:t>
    </dgm:pt>
    <dgm:pt modelId="{1554C846-CB04-4EA6-87F9-26E0DB01ADF1}" type="parTrans" cxnId="{94D930AE-1B64-46B8-B44A-4522A1EC70A9}">
      <dgm:prSet/>
      <dgm:spPr/>
      <dgm:t>
        <a:bodyPr/>
        <a:lstStyle/>
        <a:p>
          <a:endParaRPr lang="en-US" sz="1200"/>
        </a:p>
      </dgm:t>
    </dgm:pt>
    <dgm:pt modelId="{C9961C5B-9721-43B5-9359-F646F65BE296}" type="sibTrans" cxnId="{94D930AE-1B64-46B8-B44A-4522A1EC70A9}">
      <dgm:prSet/>
      <dgm:spPr/>
      <dgm:t>
        <a:bodyPr/>
        <a:lstStyle/>
        <a:p>
          <a:endParaRPr lang="en-US" sz="1200"/>
        </a:p>
      </dgm:t>
    </dgm:pt>
    <dgm:pt modelId="{7559F96A-C3A7-4661-9301-2CE132D7E5FE}" type="pres">
      <dgm:prSet presAssocID="{024F6D1B-92DF-426D-A645-E4D3E1E4B95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93DBD8-7456-4399-95C8-E2B9BC3AC6C8}" type="pres">
      <dgm:prSet presAssocID="{FC6DC2A8-8E44-47F2-BAC5-87931F6A5F85}" presName="compNode" presStyleCnt="0"/>
      <dgm:spPr/>
    </dgm:pt>
    <dgm:pt modelId="{DDBB6480-6F79-4B67-9556-E0AFC9CCB181}" type="pres">
      <dgm:prSet presAssocID="{FC6DC2A8-8E44-47F2-BAC5-87931F6A5F85}" presName="aNode" presStyleLbl="bgShp" presStyleIdx="0" presStyleCnt="1" custLinFactNeighborX="2276" custLinFactNeighborY="12996"/>
      <dgm:spPr/>
      <dgm:t>
        <a:bodyPr/>
        <a:lstStyle/>
        <a:p>
          <a:endParaRPr lang="en-US"/>
        </a:p>
      </dgm:t>
    </dgm:pt>
    <dgm:pt modelId="{D7A94048-F629-4DF3-9ACE-53164AD12E45}" type="pres">
      <dgm:prSet presAssocID="{FC6DC2A8-8E44-47F2-BAC5-87931F6A5F85}" presName="textNode" presStyleLbl="bgShp" presStyleIdx="0" presStyleCnt="1"/>
      <dgm:spPr/>
      <dgm:t>
        <a:bodyPr/>
        <a:lstStyle/>
        <a:p>
          <a:endParaRPr lang="en-US"/>
        </a:p>
      </dgm:t>
    </dgm:pt>
    <dgm:pt modelId="{AA220E87-E4C0-436B-826E-052E79FE50B4}" type="pres">
      <dgm:prSet presAssocID="{FC6DC2A8-8E44-47F2-BAC5-87931F6A5F85}" presName="compChildNode" presStyleCnt="0"/>
      <dgm:spPr/>
    </dgm:pt>
    <dgm:pt modelId="{EA98AE07-A167-4442-83AE-3BE8CCA5C23C}" type="pres">
      <dgm:prSet presAssocID="{FC6DC2A8-8E44-47F2-BAC5-87931F6A5F85}" presName="theInnerList" presStyleCnt="0"/>
      <dgm:spPr/>
    </dgm:pt>
    <dgm:pt modelId="{8AAA93B8-DC70-4B75-9514-F60EEE972542}" type="pres">
      <dgm:prSet presAssocID="{42DCDB1E-9D5E-4298-BAEC-50A05C73A228}" presName="childNode" presStyleLbl="node1" presStyleIdx="0" presStyleCnt="5" custScaleY="293625" custLinFactY="-417736" custLinFactNeighborX="945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F331D-C004-403F-9870-4DF4B8927486}" type="pres">
      <dgm:prSet presAssocID="{42DCDB1E-9D5E-4298-BAEC-50A05C73A228}" presName="aSpace2" presStyleCnt="0"/>
      <dgm:spPr/>
    </dgm:pt>
    <dgm:pt modelId="{72F8A36E-A910-4665-B7D8-0A9AC2C8C0C7}" type="pres">
      <dgm:prSet presAssocID="{D89CD258-B8A8-47EC-A430-044B96E0A13E}" presName="childNode" presStyleLbl="node1" presStyleIdx="1" presStyleCnt="5" custScaleY="275488" custLinFactY="-300373" custLinFactNeighborX="1689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D3F82-B2CB-4654-8FD7-370AF2E1C0C2}" type="pres">
      <dgm:prSet presAssocID="{D89CD258-B8A8-47EC-A430-044B96E0A13E}" presName="aSpace2" presStyleCnt="0"/>
      <dgm:spPr/>
    </dgm:pt>
    <dgm:pt modelId="{436596AC-4A90-44F5-88EF-E72D3ED05A32}" type="pres">
      <dgm:prSet presAssocID="{3FABCF65-2E0F-46E5-8525-A0EF9DF880DE}" presName="childNode" presStyleLbl="node1" presStyleIdx="2" presStyleCnt="5" custScaleY="291761" custLinFactY="-181860" custLinFactNeighborX="1822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C5E60-3500-4BD9-83A8-7367630AF53F}" type="pres">
      <dgm:prSet presAssocID="{3FABCF65-2E0F-46E5-8525-A0EF9DF880DE}" presName="aSpace2" presStyleCnt="0"/>
      <dgm:spPr/>
    </dgm:pt>
    <dgm:pt modelId="{5DFBA915-DCA5-4C7C-98A4-A848B9A52BD6}" type="pres">
      <dgm:prSet presAssocID="{84D585CB-3B70-49A4-BECE-98FE1E0E5C34}" presName="childNode" presStyleLbl="node1" presStyleIdx="3" presStyleCnt="5" custScaleY="303503" custLinFactY="-45223" custLinFactNeighborX="110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BF55B-E767-416E-9042-64A89DEB60F8}" type="pres">
      <dgm:prSet presAssocID="{84D585CB-3B70-49A4-BECE-98FE1E0E5C34}" presName="aSpace2" presStyleCnt="0"/>
      <dgm:spPr/>
    </dgm:pt>
    <dgm:pt modelId="{BD440D7B-C128-466E-824B-4ABB661AD512}" type="pres">
      <dgm:prSet presAssocID="{389AAB1A-819B-4F2F-A286-C3F59029D6EF}" presName="childNode" presStyleLbl="node1" presStyleIdx="4" presStyleCnt="5" custScaleY="387559" custLinFactY="44940" custLinFactNeighborX="5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64FC15-5D1E-46F9-8A3D-68A371773654}" type="presOf" srcId="{FC6DC2A8-8E44-47F2-BAC5-87931F6A5F85}" destId="{D7A94048-F629-4DF3-9ACE-53164AD12E45}" srcOrd="1" destOrd="0" presId="urn:microsoft.com/office/officeart/2005/8/layout/lProcess2"/>
    <dgm:cxn modelId="{F608058E-6514-4E41-8832-FAA8E0D8E001}" srcId="{FC6DC2A8-8E44-47F2-BAC5-87931F6A5F85}" destId="{84D585CB-3B70-49A4-BECE-98FE1E0E5C34}" srcOrd="3" destOrd="0" parTransId="{F4A4AADB-968D-47FF-ADB6-B4EE2250FC05}" sibTransId="{EBF262E2-E420-4501-8D46-107CE02E621E}"/>
    <dgm:cxn modelId="{50BE193F-0D33-43BF-974F-B6B35F31639F}" type="presOf" srcId="{42DCDB1E-9D5E-4298-BAEC-50A05C73A228}" destId="{8AAA93B8-DC70-4B75-9514-F60EEE972542}" srcOrd="0" destOrd="0" presId="urn:microsoft.com/office/officeart/2005/8/layout/lProcess2"/>
    <dgm:cxn modelId="{3722FFB3-3D4F-4FE6-8092-3252F4899495}" type="presOf" srcId="{024F6D1B-92DF-426D-A645-E4D3E1E4B95D}" destId="{7559F96A-C3A7-4661-9301-2CE132D7E5FE}" srcOrd="0" destOrd="0" presId="urn:microsoft.com/office/officeart/2005/8/layout/lProcess2"/>
    <dgm:cxn modelId="{7F795167-B527-4C65-9B1D-49703D72DBFC}" type="presOf" srcId="{FC6DC2A8-8E44-47F2-BAC5-87931F6A5F85}" destId="{DDBB6480-6F79-4B67-9556-E0AFC9CCB181}" srcOrd="0" destOrd="0" presId="urn:microsoft.com/office/officeart/2005/8/layout/lProcess2"/>
    <dgm:cxn modelId="{FF22BDE7-45B3-4BB1-B305-7235467C4F00}" srcId="{024F6D1B-92DF-426D-A645-E4D3E1E4B95D}" destId="{FC6DC2A8-8E44-47F2-BAC5-87931F6A5F85}" srcOrd="0" destOrd="0" parTransId="{B72147AE-A59E-4DC2-AECA-5D8F160BCC9B}" sibTransId="{F4C41E1E-8DAC-4DD1-B8E7-9498862F2D06}"/>
    <dgm:cxn modelId="{264E6759-5EA8-4EF0-9A05-642CDA1F379B}" type="presOf" srcId="{3FABCF65-2E0F-46E5-8525-A0EF9DF880DE}" destId="{436596AC-4A90-44F5-88EF-E72D3ED05A32}" srcOrd="0" destOrd="0" presId="urn:microsoft.com/office/officeart/2005/8/layout/lProcess2"/>
    <dgm:cxn modelId="{94D930AE-1B64-46B8-B44A-4522A1EC70A9}" srcId="{FC6DC2A8-8E44-47F2-BAC5-87931F6A5F85}" destId="{389AAB1A-819B-4F2F-A286-C3F59029D6EF}" srcOrd="4" destOrd="0" parTransId="{1554C846-CB04-4EA6-87F9-26E0DB01ADF1}" sibTransId="{C9961C5B-9721-43B5-9359-F646F65BE296}"/>
    <dgm:cxn modelId="{90DC5D8C-7CA3-40E1-8572-548BFA54336A}" type="presOf" srcId="{D89CD258-B8A8-47EC-A430-044B96E0A13E}" destId="{72F8A36E-A910-4665-B7D8-0A9AC2C8C0C7}" srcOrd="0" destOrd="0" presId="urn:microsoft.com/office/officeart/2005/8/layout/lProcess2"/>
    <dgm:cxn modelId="{5E3D1F29-B4D7-45C9-BC43-233B91C8F4AC}" srcId="{FC6DC2A8-8E44-47F2-BAC5-87931F6A5F85}" destId="{42DCDB1E-9D5E-4298-BAEC-50A05C73A228}" srcOrd="0" destOrd="0" parTransId="{078A2FE5-D1E2-448A-966F-DF247CDD06A8}" sibTransId="{A2579700-0BDE-4A20-BC28-CE47E6E23C37}"/>
    <dgm:cxn modelId="{FD06CD4C-6602-440F-ABA1-AF03D338367C}" srcId="{FC6DC2A8-8E44-47F2-BAC5-87931F6A5F85}" destId="{3FABCF65-2E0F-46E5-8525-A0EF9DF880DE}" srcOrd="2" destOrd="0" parTransId="{F7B56D0E-AC24-450F-9EA7-8A9DFD6E657A}" sibTransId="{62C7F20D-A6EA-425B-957E-5CAFF0926DB2}"/>
    <dgm:cxn modelId="{8683F780-8A55-44C8-AC4E-5478596D958C}" type="presOf" srcId="{84D585CB-3B70-49A4-BECE-98FE1E0E5C34}" destId="{5DFBA915-DCA5-4C7C-98A4-A848B9A52BD6}" srcOrd="0" destOrd="0" presId="urn:microsoft.com/office/officeart/2005/8/layout/lProcess2"/>
    <dgm:cxn modelId="{612A0AEA-3E7F-4A61-85E2-3292CDE5C2EE}" srcId="{FC6DC2A8-8E44-47F2-BAC5-87931F6A5F85}" destId="{D89CD258-B8A8-47EC-A430-044B96E0A13E}" srcOrd="1" destOrd="0" parTransId="{BF8CB829-92D1-4F12-B53F-406D0BB73E93}" sibTransId="{4F0F3ED7-3EDF-4EB8-BA69-36E78E6603F1}"/>
    <dgm:cxn modelId="{B42223A6-7AC6-448A-BBE8-2E7F3E84FF74}" type="presOf" srcId="{389AAB1A-819B-4F2F-A286-C3F59029D6EF}" destId="{BD440D7B-C128-466E-824B-4ABB661AD512}" srcOrd="0" destOrd="0" presId="urn:microsoft.com/office/officeart/2005/8/layout/lProcess2"/>
    <dgm:cxn modelId="{7F540426-602D-4BEE-88B3-08FB6A11B174}" type="presParOf" srcId="{7559F96A-C3A7-4661-9301-2CE132D7E5FE}" destId="{1793DBD8-7456-4399-95C8-E2B9BC3AC6C8}" srcOrd="0" destOrd="0" presId="urn:microsoft.com/office/officeart/2005/8/layout/lProcess2"/>
    <dgm:cxn modelId="{93C5010D-0385-4CD4-AD8B-C58B02095835}" type="presParOf" srcId="{1793DBD8-7456-4399-95C8-E2B9BC3AC6C8}" destId="{DDBB6480-6F79-4B67-9556-E0AFC9CCB181}" srcOrd="0" destOrd="0" presId="urn:microsoft.com/office/officeart/2005/8/layout/lProcess2"/>
    <dgm:cxn modelId="{8C967C18-3BE0-40BD-BD6B-8709E983D70C}" type="presParOf" srcId="{1793DBD8-7456-4399-95C8-E2B9BC3AC6C8}" destId="{D7A94048-F629-4DF3-9ACE-53164AD12E45}" srcOrd="1" destOrd="0" presId="urn:microsoft.com/office/officeart/2005/8/layout/lProcess2"/>
    <dgm:cxn modelId="{D0EA402B-3625-4B45-BD67-FE8E55DCA641}" type="presParOf" srcId="{1793DBD8-7456-4399-95C8-E2B9BC3AC6C8}" destId="{AA220E87-E4C0-436B-826E-052E79FE50B4}" srcOrd="2" destOrd="0" presId="urn:microsoft.com/office/officeart/2005/8/layout/lProcess2"/>
    <dgm:cxn modelId="{D3655E8E-BD3A-430A-98DF-47AABF996257}" type="presParOf" srcId="{AA220E87-E4C0-436B-826E-052E79FE50B4}" destId="{EA98AE07-A167-4442-83AE-3BE8CCA5C23C}" srcOrd="0" destOrd="0" presId="urn:microsoft.com/office/officeart/2005/8/layout/lProcess2"/>
    <dgm:cxn modelId="{84D83AE4-28AE-4711-8BA1-A697BB950E71}" type="presParOf" srcId="{EA98AE07-A167-4442-83AE-3BE8CCA5C23C}" destId="{8AAA93B8-DC70-4B75-9514-F60EEE972542}" srcOrd="0" destOrd="0" presId="urn:microsoft.com/office/officeart/2005/8/layout/lProcess2"/>
    <dgm:cxn modelId="{FC4E7336-8F21-4F8C-92B2-D11A20572600}" type="presParOf" srcId="{EA98AE07-A167-4442-83AE-3BE8CCA5C23C}" destId="{812F331D-C004-403F-9870-4DF4B8927486}" srcOrd="1" destOrd="0" presId="urn:microsoft.com/office/officeart/2005/8/layout/lProcess2"/>
    <dgm:cxn modelId="{CAA848D9-6F79-4E98-B27C-90426C8FFAB9}" type="presParOf" srcId="{EA98AE07-A167-4442-83AE-3BE8CCA5C23C}" destId="{72F8A36E-A910-4665-B7D8-0A9AC2C8C0C7}" srcOrd="2" destOrd="0" presId="urn:microsoft.com/office/officeart/2005/8/layout/lProcess2"/>
    <dgm:cxn modelId="{AA8B107C-CCC6-4AE5-B2DD-40A40205502F}" type="presParOf" srcId="{EA98AE07-A167-4442-83AE-3BE8CCA5C23C}" destId="{F4FD3F82-B2CB-4654-8FD7-370AF2E1C0C2}" srcOrd="3" destOrd="0" presId="urn:microsoft.com/office/officeart/2005/8/layout/lProcess2"/>
    <dgm:cxn modelId="{CE264329-F6FE-475D-80A9-4D5E3B2A9394}" type="presParOf" srcId="{EA98AE07-A167-4442-83AE-3BE8CCA5C23C}" destId="{436596AC-4A90-44F5-88EF-E72D3ED05A32}" srcOrd="4" destOrd="0" presId="urn:microsoft.com/office/officeart/2005/8/layout/lProcess2"/>
    <dgm:cxn modelId="{E77E5AB0-9810-43AD-89B2-9FC568EEC758}" type="presParOf" srcId="{EA98AE07-A167-4442-83AE-3BE8CCA5C23C}" destId="{AC0C5E60-3500-4BD9-83A8-7367630AF53F}" srcOrd="5" destOrd="0" presId="urn:microsoft.com/office/officeart/2005/8/layout/lProcess2"/>
    <dgm:cxn modelId="{929F7393-2456-4402-860C-14652925A81B}" type="presParOf" srcId="{EA98AE07-A167-4442-83AE-3BE8CCA5C23C}" destId="{5DFBA915-DCA5-4C7C-98A4-A848B9A52BD6}" srcOrd="6" destOrd="0" presId="urn:microsoft.com/office/officeart/2005/8/layout/lProcess2"/>
    <dgm:cxn modelId="{1492FBF1-C237-47FC-B823-08F71BCF75E3}" type="presParOf" srcId="{EA98AE07-A167-4442-83AE-3BE8CCA5C23C}" destId="{096BF55B-E767-416E-9042-64A89DEB60F8}" srcOrd="7" destOrd="0" presId="urn:microsoft.com/office/officeart/2005/8/layout/lProcess2"/>
    <dgm:cxn modelId="{99D14B8F-D7E4-4319-934A-BA059F68354A}" type="presParOf" srcId="{EA98AE07-A167-4442-83AE-3BE8CCA5C23C}" destId="{BD440D7B-C128-466E-824B-4ABB661AD51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19772C-06F1-A24B-B966-1DEFA1CFAFCF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4AB6B5-B00F-B74A-B677-25DFAEDB97BA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SBH CoP</a:t>
          </a:r>
        </a:p>
      </dgm:t>
    </dgm:pt>
    <dgm:pt modelId="{BA724FB3-CFFA-EC42-97BC-F144AF0A4FBB}" type="parTrans" cxnId="{355AFF51-09D0-FE4D-B2DE-CA5A5D7F9888}">
      <dgm:prSet/>
      <dgm:spPr/>
      <dgm:t>
        <a:bodyPr/>
        <a:lstStyle/>
        <a:p>
          <a:endParaRPr lang="en-US"/>
        </a:p>
      </dgm:t>
    </dgm:pt>
    <dgm:pt modelId="{ECEF7A0A-50CF-4440-BFDB-3673DA5A046F}" type="sibTrans" cxnId="{355AFF51-09D0-FE4D-B2DE-CA5A5D7F9888}">
      <dgm:prSet/>
      <dgm:spPr/>
      <dgm:t>
        <a:bodyPr/>
        <a:lstStyle/>
        <a:p>
          <a:endParaRPr lang="en-US"/>
        </a:p>
      </dgm:t>
    </dgm:pt>
    <dgm:pt modelId="{7074458D-EBBC-9A45-8BB7-4DA809B1802E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Align with other District Health-Promotion Initiatives and Coordinate across Child-Serving Agencies </a:t>
          </a:r>
        </a:p>
      </dgm:t>
    </dgm:pt>
    <dgm:pt modelId="{6986317B-0A97-0347-84FC-D3D0B22FF6C0}" type="parTrans" cxnId="{BEDE18EA-2205-7A46-A3DF-103B2A0FF1A6}">
      <dgm:prSet/>
      <dgm:spPr/>
      <dgm:t>
        <a:bodyPr/>
        <a:lstStyle/>
        <a:p>
          <a:endParaRPr lang="en-US"/>
        </a:p>
      </dgm:t>
    </dgm:pt>
    <dgm:pt modelId="{D991FD6F-0603-DD4F-B1DC-79B8CC1D9D7A}" type="sibTrans" cxnId="{BEDE18EA-2205-7A46-A3DF-103B2A0FF1A6}">
      <dgm:prSet/>
      <dgm:spPr/>
      <dgm:t>
        <a:bodyPr/>
        <a:lstStyle/>
        <a:p>
          <a:endParaRPr lang="en-US"/>
        </a:p>
      </dgm:t>
    </dgm:pt>
    <dgm:pt modelId="{C20BD71E-4FAE-184E-B515-303F24D01ADB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Provider Readiness</a:t>
          </a:r>
        </a:p>
      </dgm:t>
    </dgm:pt>
    <dgm:pt modelId="{B23A303C-5A36-964C-B1EA-D600E831B6B3}" type="parTrans" cxnId="{F513BE89-1E6A-424B-8C18-5DD052A18A62}">
      <dgm:prSet/>
      <dgm:spPr/>
      <dgm:t>
        <a:bodyPr/>
        <a:lstStyle/>
        <a:p>
          <a:endParaRPr lang="en-US"/>
        </a:p>
      </dgm:t>
    </dgm:pt>
    <dgm:pt modelId="{A7B8B9B5-0F06-A548-ABE8-4C050BB68678}" type="sibTrans" cxnId="{F513BE89-1E6A-424B-8C18-5DD052A18A62}">
      <dgm:prSet/>
      <dgm:spPr/>
      <dgm:t>
        <a:bodyPr/>
        <a:lstStyle/>
        <a:p>
          <a:endParaRPr lang="en-US"/>
        </a:p>
      </dgm:t>
    </dgm:pt>
    <dgm:pt modelId="{66DC237A-6979-FC48-A155-C2D7E6BE3929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School Readiness</a:t>
          </a:r>
        </a:p>
      </dgm:t>
    </dgm:pt>
    <dgm:pt modelId="{6EF888C0-F410-6A40-8617-AE3E74AAAE6A}" type="parTrans" cxnId="{571D6031-6A43-9C44-94B2-E9DECDA1A401}">
      <dgm:prSet/>
      <dgm:spPr/>
      <dgm:t>
        <a:bodyPr/>
        <a:lstStyle/>
        <a:p>
          <a:endParaRPr lang="en-US"/>
        </a:p>
      </dgm:t>
    </dgm:pt>
    <dgm:pt modelId="{56CE4B93-DFAF-1846-9BD8-A449894242C3}" type="sibTrans" cxnId="{571D6031-6A43-9C44-94B2-E9DECDA1A401}">
      <dgm:prSet/>
      <dgm:spPr/>
      <dgm:t>
        <a:bodyPr/>
        <a:lstStyle/>
        <a:p>
          <a:endParaRPr lang="en-US"/>
        </a:p>
      </dgm:t>
    </dgm:pt>
    <dgm:pt modelId="{857C3FDB-C28D-6C46-99E2-150FA0453033}" type="pres">
      <dgm:prSet presAssocID="{B319772C-06F1-A24B-B966-1DEFA1CFAFC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EACDB2-5367-7340-B805-BA5E59F7B342}" type="pres">
      <dgm:prSet presAssocID="{624AB6B5-B00F-B74A-B677-25DFAEDB97BA}" presName="singleCycle" presStyleCnt="0"/>
      <dgm:spPr/>
    </dgm:pt>
    <dgm:pt modelId="{4BE5DEB9-E343-C24F-B56B-E2B80D0A41F3}" type="pres">
      <dgm:prSet presAssocID="{624AB6B5-B00F-B74A-B677-25DFAEDB97BA}" presName="singleCenter" presStyleLbl="node1" presStyleIdx="0" presStyleCnt="4" custLinFactNeighborX="342" custLinFactNeighborY="-841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3D8B14F-8604-B84E-8CC7-C20539B70E0E}" type="pres">
      <dgm:prSet presAssocID="{6986317B-0A97-0347-84FC-D3D0B22FF6C0}" presName="Name56" presStyleLbl="parChTrans1D2" presStyleIdx="0" presStyleCnt="3"/>
      <dgm:spPr/>
      <dgm:t>
        <a:bodyPr/>
        <a:lstStyle/>
        <a:p>
          <a:endParaRPr lang="en-US"/>
        </a:p>
      </dgm:t>
    </dgm:pt>
    <dgm:pt modelId="{1F46E557-425A-0E41-AAA8-5E87C7E31297}" type="pres">
      <dgm:prSet presAssocID="{7074458D-EBBC-9A45-8BB7-4DA809B1802E}" presName="text0" presStyleLbl="node1" presStyleIdx="1" presStyleCnt="4" custScaleX="700584" custRadScaleRad="90779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6F607-621A-2449-A60F-1DCA4B40DFEC}" type="pres">
      <dgm:prSet presAssocID="{B23A303C-5A36-964C-B1EA-D600E831B6B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2995C658-D9EF-5249-88EC-B3CF00115C28}" type="pres">
      <dgm:prSet presAssocID="{C20BD71E-4FAE-184E-B515-303F24D01ADB}" presName="text0" presStyleLbl="node1" presStyleIdx="2" presStyleCnt="4" custScaleX="137781" custScaleY="121578" custRadScaleRad="95540" custRadScaleInc="-11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7770E-9451-0D42-A39C-29003163E229}" type="pres">
      <dgm:prSet presAssocID="{6EF888C0-F410-6A40-8617-AE3E74AAAE6A}" presName="Name56" presStyleLbl="parChTrans1D2" presStyleIdx="2" presStyleCnt="3"/>
      <dgm:spPr/>
      <dgm:t>
        <a:bodyPr/>
        <a:lstStyle/>
        <a:p>
          <a:endParaRPr lang="en-US"/>
        </a:p>
      </dgm:t>
    </dgm:pt>
    <dgm:pt modelId="{498EA9D9-465F-9F40-A17C-B05F995D4F12}" type="pres">
      <dgm:prSet presAssocID="{66DC237A-6979-FC48-A155-C2D7E6BE3929}" presName="text0" presStyleLbl="node1" presStyleIdx="3" presStyleCnt="4" custScaleX="131506" custScaleY="124901" custRadScaleRad="97801" custRadScaleInc="9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6B518E-1A81-41E0-8B20-0D6EC73F0CF6}" type="presOf" srcId="{66DC237A-6979-FC48-A155-C2D7E6BE3929}" destId="{498EA9D9-465F-9F40-A17C-B05F995D4F12}" srcOrd="0" destOrd="0" presId="urn:microsoft.com/office/officeart/2008/layout/RadialCluster"/>
    <dgm:cxn modelId="{571D6031-6A43-9C44-94B2-E9DECDA1A401}" srcId="{624AB6B5-B00F-B74A-B677-25DFAEDB97BA}" destId="{66DC237A-6979-FC48-A155-C2D7E6BE3929}" srcOrd="2" destOrd="0" parTransId="{6EF888C0-F410-6A40-8617-AE3E74AAAE6A}" sibTransId="{56CE4B93-DFAF-1846-9BD8-A449894242C3}"/>
    <dgm:cxn modelId="{86034284-236A-445B-AB18-4E1BBDAC65E2}" type="presOf" srcId="{7074458D-EBBC-9A45-8BB7-4DA809B1802E}" destId="{1F46E557-425A-0E41-AAA8-5E87C7E31297}" srcOrd="0" destOrd="0" presId="urn:microsoft.com/office/officeart/2008/layout/RadialCluster"/>
    <dgm:cxn modelId="{FE9F4A0D-4729-4F9A-BE02-DC984570C14E}" type="presOf" srcId="{C20BD71E-4FAE-184E-B515-303F24D01ADB}" destId="{2995C658-D9EF-5249-88EC-B3CF00115C28}" srcOrd="0" destOrd="0" presId="urn:microsoft.com/office/officeart/2008/layout/RadialCluster"/>
    <dgm:cxn modelId="{ED7B81B1-81B6-463B-BE2F-5D85631F3713}" type="presOf" srcId="{B23A303C-5A36-964C-B1EA-D600E831B6B3}" destId="{F616F607-621A-2449-A60F-1DCA4B40DFEC}" srcOrd="0" destOrd="0" presId="urn:microsoft.com/office/officeart/2008/layout/RadialCluster"/>
    <dgm:cxn modelId="{1A01433B-DF95-4855-8347-FF575BD210FB}" type="presOf" srcId="{6986317B-0A97-0347-84FC-D3D0B22FF6C0}" destId="{A3D8B14F-8604-B84E-8CC7-C20539B70E0E}" srcOrd="0" destOrd="0" presId="urn:microsoft.com/office/officeart/2008/layout/RadialCluster"/>
    <dgm:cxn modelId="{F513BE89-1E6A-424B-8C18-5DD052A18A62}" srcId="{624AB6B5-B00F-B74A-B677-25DFAEDB97BA}" destId="{C20BD71E-4FAE-184E-B515-303F24D01ADB}" srcOrd="1" destOrd="0" parTransId="{B23A303C-5A36-964C-B1EA-D600E831B6B3}" sibTransId="{A7B8B9B5-0F06-A548-ABE8-4C050BB68678}"/>
    <dgm:cxn modelId="{355AFF51-09D0-FE4D-B2DE-CA5A5D7F9888}" srcId="{B319772C-06F1-A24B-B966-1DEFA1CFAFCF}" destId="{624AB6B5-B00F-B74A-B677-25DFAEDB97BA}" srcOrd="0" destOrd="0" parTransId="{BA724FB3-CFFA-EC42-97BC-F144AF0A4FBB}" sibTransId="{ECEF7A0A-50CF-4440-BFDB-3673DA5A046F}"/>
    <dgm:cxn modelId="{C1D64953-87BC-49B6-9D2C-90CF0C068BCA}" type="presOf" srcId="{6EF888C0-F410-6A40-8617-AE3E74AAAE6A}" destId="{3277770E-9451-0D42-A39C-29003163E229}" srcOrd="0" destOrd="0" presId="urn:microsoft.com/office/officeart/2008/layout/RadialCluster"/>
    <dgm:cxn modelId="{BEDE18EA-2205-7A46-A3DF-103B2A0FF1A6}" srcId="{624AB6B5-B00F-B74A-B677-25DFAEDB97BA}" destId="{7074458D-EBBC-9A45-8BB7-4DA809B1802E}" srcOrd="0" destOrd="0" parTransId="{6986317B-0A97-0347-84FC-D3D0B22FF6C0}" sibTransId="{D991FD6F-0603-DD4F-B1DC-79B8CC1D9D7A}"/>
    <dgm:cxn modelId="{906A9F0A-13D9-4B7A-A48E-602F7EE18FC0}" type="presOf" srcId="{B319772C-06F1-A24B-B966-1DEFA1CFAFCF}" destId="{857C3FDB-C28D-6C46-99E2-150FA0453033}" srcOrd="0" destOrd="0" presId="urn:microsoft.com/office/officeart/2008/layout/RadialCluster"/>
    <dgm:cxn modelId="{F66EAEC6-4DBE-40D0-BB13-67572C31C6A1}" type="presOf" srcId="{624AB6B5-B00F-B74A-B677-25DFAEDB97BA}" destId="{4BE5DEB9-E343-C24F-B56B-E2B80D0A41F3}" srcOrd="0" destOrd="0" presId="urn:microsoft.com/office/officeart/2008/layout/RadialCluster"/>
    <dgm:cxn modelId="{F84B33EB-7736-4C03-9EA0-9F188622F14B}" type="presParOf" srcId="{857C3FDB-C28D-6C46-99E2-150FA0453033}" destId="{F8EACDB2-5367-7340-B805-BA5E59F7B342}" srcOrd="0" destOrd="0" presId="urn:microsoft.com/office/officeart/2008/layout/RadialCluster"/>
    <dgm:cxn modelId="{BB7BEA4E-B725-4F9E-AF61-BCFFFF0FD840}" type="presParOf" srcId="{F8EACDB2-5367-7340-B805-BA5E59F7B342}" destId="{4BE5DEB9-E343-C24F-B56B-E2B80D0A41F3}" srcOrd="0" destOrd="0" presId="urn:microsoft.com/office/officeart/2008/layout/RadialCluster"/>
    <dgm:cxn modelId="{34EFB8A4-0F09-4C34-A2DF-19B15F0A25A5}" type="presParOf" srcId="{F8EACDB2-5367-7340-B805-BA5E59F7B342}" destId="{A3D8B14F-8604-B84E-8CC7-C20539B70E0E}" srcOrd="1" destOrd="0" presId="urn:microsoft.com/office/officeart/2008/layout/RadialCluster"/>
    <dgm:cxn modelId="{480BEEB2-22DB-41F5-813D-255184AC7670}" type="presParOf" srcId="{F8EACDB2-5367-7340-B805-BA5E59F7B342}" destId="{1F46E557-425A-0E41-AAA8-5E87C7E31297}" srcOrd="2" destOrd="0" presId="urn:microsoft.com/office/officeart/2008/layout/RadialCluster"/>
    <dgm:cxn modelId="{07D0D46D-9A85-4201-8530-29997C615C8D}" type="presParOf" srcId="{F8EACDB2-5367-7340-B805-BA5E59F7B342}" destId="{F616F607-621A-2449-A60F-1DCA4B40DFEC}" srcOrd="3" destOrd="0" presId="urn:microsoft.com/office/officeart/2008/layout/RadialCluster"/>
    <dgm:cxn modelId="{9A0FE7A1-F107-4372-8DE7-1E2195D75EF1}" type="presParOf" srcId="{F8EACDB2-5367-7340-B805-BA5E59F7B342}" destId="{2995C658-D9EF-5249-88EC-B3CF00115C28}" srcOrd="4" destOrd="0" presId="urn:microsoft.com/office/officeart/2008/layout/RadialCluster"/>
    <dgm:cxn modelId="{E7646BE1-9A57-4EEB-B7B1-EAEC38A91EAF}" type="presParOf" srcId="{F8EACDB2-5367-7340-B805-BA5E59F7B342}" destId="{3277770E-9451-0D42-A39C-29003163E229}" srcOrd="5" destOrd="0" presId="urn:microsoft.com/office/officeart/2008/layout/RadialCluster"/>
    <dgm:cxn modelId="{B111C8DD-133E-407C-9F46-1071CB2BC6AF}" type="presParOf" srcId="{F8EACDB2-5367-7340-B805-BA5E59F7B342}" destId="{498EA9D9-465F-9F40-A17C-B05F995D4F1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92D2C6-7F61-8548-86CA-600471A9FD30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BB248-DE24-2442-BC13-252679DC2FEF}">
      <dgm:prSet phldrT="[Text]" custT="1"/>
      <dgm:spPr/>
      <dgm:t>
        <a:bodyPr/>
        <a:lstStyle/>
        <a:p>
          <a:r>
            <a:rPr lang="en-US" sz="2600" dirty="0">
              <a:latin typeface="Century Gothic" panose="020B0502020202020204" pitchFamily="34" charset="0"/>
            </a:rPr>
            <a:t>Cohort 1</a:t>
          </a:r>
        </a:p>
      </dgm:t>
    </dgm:pt>
    <dgm:pt modelId="{C008B862-86EC-7E4F-B06B-12DFBBED810B}" type="parTrans" cxnId="{FD68ADC8-F9C9-6843-B9A9-B09B144FBDA5}">
      <dgm:prSet/>
      <dgm:spPr/>
      <dgm:t>
        <a:bodyPr/>
        <a:lstStyle/>
        <a:p>
          <a:endParaRPr lang="en-US"/>
        </a:p>
      </dgm:t>
    </dgm:pt>
    <dgm:pt modelId="{762048B1-AD8E-D949-A1E5-0352BA5433D4}" type="sibTrans" cxnId="{FD68ADC8-F9C9-6843-B9A9-B09B144FBDA5}">
      <dgm:prSet/>
      <dgm:spPr/>
      <dgm:t>
        <a:bodyPr/>
        <a:lstStyle/>
        <a:p>
          <a:endParaRPr lang="en-US"/>
        </a:p>
      </dgm:t>
    </dgm:pt>
    <dgm:pt modelId="{028D5F63-BA1D-CF41-83CA-EA8738E7BE80}">
      <dgm:prSet phldrT="[Text]" custT="1"/>
      <dgm:spPr/>
      <dgm:t>
        <a:bodyPr/>
        <a:lstStyle/>
        <a:p>
          <a:r>
            <a:rPr lang="en-US" sz="2600" dirty="0">
              <a:latin typeface="Century Gothic" panose="020B0502020202020204" pitchFamily="34" charset="0"/>
            </a:rPr>
            <a:t>52 schools</a:t>
          </a:r>
        </a:p>
      </dgm:t>
    </dgm:pt>
    <dgm:pt modelId="{CD5ADF51-6B38-9248-A345-FE8857EE7B3D}" type="parTrans" cxnId="{C1A7D62A-DADA-284F-BBBC-0C699175EC4B}">
      <dgm:prSet/>
      <dgm:spPr/>
      <dgm:t>
        <a:bodyPr/>
        <a:lstStyle/>
        <a:p>
          <a:endParaRPr lang="en-US"/>
        </a:p>
      </dgm:t>
    </dgm:pt>
    <dgm:pt modelId="{050AB7C3-7C8E-F04C-B2EC-650EA9F4ED7D}" type="sibTrans" cxnId="{C1A7D62A-DADA-284F-BBBC-0C699175EC4B}">
      <dgm:prSet/>
      <dgm:spPr/>
      <dgm:t>
        <a:bodyPr/>
        <a:lstStyle/>
        <a:p>
          <a:endParaRPr lang="en-US"/>
        </a:p>
      </dgm:t>
    </dgm:pt>
    <dgm:pt modelId="{F431BE57-0E08-904C-A00B-F8BC13356342}">
      <dgm:prSet phldrT="[Text]" custT="1"/>
      <dgm:spPr/>
      <dgm:t>
        <a:bodyPr/>
        <a:lstStyle/>
        <a:p>
          <a:r>
            <a:rPr lang="en-US" sz="2600" dirty="0">
              <a:latin typeface="Century Gothic" panose="020B0502020202020204" pitchFamily="34" charset="0"/>
            </a:rPr>
            <a:t>Cohort 2</a:t>
          </a:r>
        </a:p>
      </dgm:t>
    </dgm:pt>
    <dgm:pt modelId="{9C98D6ED-6820-724B-A841-615FA591AC24}" type="parTrans" cxnId="{EBBA19D9-90CC-FB4C-A2D8-D18C27E962D6}">
      <dgm:prSet/>
      <dgm:spPr/>
      <dgm:t>
        <a:bodyPr/>
        <a:lstStyle/>
        <a:p>
          <a:endParaRPr lang="en-US"/>
        </a:p>
      </dgm:t>
    </dgm:pt>
    <dgm:pt modelId="{6169ED44-7CDD-2A4A-98B0-958C26A9CF37}" type="sibTrans" cxnId="{EBBA19D9-90CC-FB4C-A2D8-D18C27E962D6}">
      <dgm:prSet/>
      <dgm:spPr/>
      <dgm:t>
        <a:bodyPr/>
        <a:lstStyle/>
        <a:p>
          <a:endParaRPr lang="en-US"/>
        </a:p>
      </dgm:t>
    </dgm:pt>
    <dgm:pt modelId="{D6F396A2-55BD-434A-BF92-EC792AB128B2}">
      <dgm:prSet phldrT="[Text]" custT="1"/>
      <dgm:spPr/>
      <dgm:t>
        <a:bodyPr/>
        <a:lstStyle/>
        <a:p>
          <a:r>
            <a:rPr lang="en-US" sz="2600" dirty="0">
              <a:latin typeface="Century Gothic" panose="020B0502020202020204" pitchFamily="34" charset="0"/>
            </a:rPr>
            <a:t>67 schools</a:t>
          </a:r>
        </a:p>
      </dgm:t>
    </dgm:pt>
    <dgm:pt modelId="{19F9E54E-E97F-C843-B419-A57B959B77CE}" type="parTrans" cxnId="{AF044C52-7703-1C49-8B47-0126F7B81AD0}">
      <dgm:prSet/>
      <dgm:spPr/>
      <dgm:t>
        <a:bodyPr/>
        <a:lstStyle/>
        <a:p>
          <a:endParaRPr lang="en-US"/>
        </a:p>
      </dgm:t>
    </dgm:pt>
    <dgm:pt modelId="{601BE961-58FE-9C40-97C3-B6D686F3143E}" type="sibTrans" cxnId="{AF044C52-7703-1C49-8B47-0126F7B81AD0}">
      <dgm:prSet/>
      <dgm:spPr/>
      <dgm:t>
        <a:bodyPr/>
        <a:lstStyle/>
        <a:p>
          <a:endParaRPr lang="en-US"/>
        </a:p>
      </dgm:t>
    </dgm:pt>
    <dgm:pt modelId="{B12C9058-8337-9F43-A30A-D6354A816977}">
      <dgm:prSet phldrT="[Text]" custT="1"/>
      <dgm:spPr/>
      <dgm:t>
        <a:bodyPr/>
        <a:lstStyle/>
        <a:p>
          <a:r>
            <a:rPr lang="en-US" sz="2600" dirty="0">
              <a:latin typeface="Century Gothic" panose="020B0502020202020204" pitchFamily="34" charset="0"/>
            </a:rPr>
            <a:t>Cohort 3</a:t>
          </a:r>
        </a:p>
      </dgm:t>
    </dgm:pt>
    <dgm:pt modelId="{E77B1495-99AA-D94B-BFAE-FCB50336A3C6}" type="parTrans" cxnId="{796E9F41-E450-3E4E-A2B0-3E9A23D7FFCC}">
      <dgm:prSet/>
      <dgm:spPr/>
      <dgm:t>
        <a:bodyPr/>
        <a:lstStyle/>
        <a:p>
          <a:endParaRPr lang="en-US"/>
        </a:p>
      </dgm:t>
    </dgm:pt>
    <dgm:pt modelId="{B80ABB75-47A3-674B-8FAB-DB1F483985E1}" type="sibTrans" cxnId="{796E9F41-E450-3E4E-A2B0-3E9A23D7FFCC}">
      <dgm:prSet/>
      <dgm:spPr/>
      <dgm:t>
        <a:bodyPr/>
        <a:lstStyle/>
        <a:p>
          <a:endParaRPr lang="en-US"/>
        </a:p>
      </dgm:t>
    </dgm:pt>
    <dgm:pt modelId="{A96DA706-B4FF-5F43-863F-B83F7586A005}">
      <dgm:prSet phldrT="[Text]" custT="1"/>
      <dgm:spPr/>
      <dgm:t>
        <a:bodyPr/>
        <a:lstStyle/>
        <a:p>
          <a:r>
            <a:rPr lang="en-US" sz="2600" dirty="0">
              <a:latin typeface="Century Gothic" panose="020B0502020202020204" pitchFamily="34" charset="0"/>
            </a:rPr>
            <a:t>Approx. 95 schools</a:t>
          </a:r>
        </a:p>
      </dgm:t>
    </dgm:pt>
    <dgm:pt modelId="{F3FFCB5F-3E79-DE40-999B-41A6B321BB4F}" type="parTrans" cxnId="{13E76F0B-705B-E840-97FF-CABAE4A560A0}">
      <dgm:prSet/>
      <dgm:spPr/>
      <dgm:t>
        <a:bodyPr/>
        <a:lstStyle/>
        <a:p>
          <a:endParaRPr lang="en-US"/>
        </a:p>
      </dgm:t>
    </dgm:pt>
    <dgm:pt modelId="{5A91AC97-7CFB-BC4F-B988-68A7F5B65A72}" type="sibTrans" cxnId="{13E76F0B-705B-E840-97FF-CABAE4A560A0}">
      <dgm:prSet/>
      <dgm:spPr/>
      <dgm:t>
        <a:bodyPr/>
        <a:lstStyle/>
        <a:p>
          <a:endParaRPr lang="en-US"/>
        </a:p>
      </dgm:t>
    </dgm:pt>
    <dgm:pt modelId="{62D2E96B-E254-8D4E-A62F-A68940C1B2AB}" type="pres">
      <dgm:prSet presAssocID="{A292D2C6-7F61-8548-86CA-600471A9FD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38CDC1-797D-4645-A9BE-164EBFF865A4}" type="pres">
      <dgm:prSet presAssocID="{885BB248-DE24-2442-BC13-252679DC2FEF}" presName="composite" presStyleCnt="0"/>
      <dgm:spPr/>
    </dgm:pt>
    <dgm:pt modelId="{155ED3A1-CA5C-1C4F-ABA2-203688D57B5B}" type="pres">
      <dgm:prSet presAssocID="{885BB248-DE24-2442-BC13-252679DC2FE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B6E85-1EB5-D34E-82A8-84231E410DD3}" type="pres">
      <dgm:prSet presAssocID="{885BB248-DE24-2442-BC13-252679DC2FE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3E78A-16E7-1048-9B2C-E41F3B1F0538}" type="pres">
      <dgm:prSet presAssocID="{762048B1-AD8E-D949-A1E5-0352BA5433D4}" presName="space" presStyleCnt="0"/>
      <dgm:spPr/>
    </dgm:pt>
    <dgm:pt modelId="{E4149987-290D-284B-9989-0D4115D37E70}" type="pres">
      <dgm:prSet presAssocID="{F431BE57-0E08-904C-A00B-F8BC13356342}" presName="composite" presStyleCnt="0"/>
      <dgm:spPr/>
    </dgm:pt>
    <dgm:pt modelId="{679EC531-D714-824D-8CF9-92BDB55C49DD}" type="pres">
      <dgm:prSet presAssocID="{F431BE57-0E08-904C-A00B-F8BC1335634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8F3B8-E6DF-AA4C-92D8-00644C9DF398}" type="pres">
      <dgm:prSet presAssocID="{F431BE57-0E08-904C-A00B-F8BC1335634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AD93A-CC1D-4942-AFA7-A072E00D1B00}" type="pres">
      <dgm:prSet presAssocID="{6169ED44-7CDD-2A4A-98B0-958C26A9CF37}" presName="space" presStyleCnt="0"/>
      <dgm:spPr/>
    </dgm:pt>
    <dgm:pt modelId="{36E564DB-5487-B94D-90C3-9DA96358B71D}" type="pres">
      <dgm:prSet presAssocID="{B12C9058-8337-9F43-A30A-D6354A816977}" presName="composite" presStyleCnt="0"/>
      <dgm:spPr/>
    </dgm:pt>
    <dgm:pt modelId="{17FCF395-1FA0-914F-838C-409DD2B019AD}" type="pres">
      <dgm:prSet presAssocID="{B12C9058-8337-9F43-A30A-D6354A81697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E37FB-5897-A642-90B2-0D346F3C26A5}" type="pres">
      <dgm:prSet presAssocID="{B12C9058-8337-9F43-A30A-D6354A81697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E76F0B-705B-E840-97FF-CABAE4A560A0}" srcId="{B12C9058-8337-9F43-A30A-D6354A816977}" destId="{A96DA706-B4FF-5F43-863F-B83F7586A005}" srcOrd="0" destOrd="0" parTransId="{F3FFCB5F-3E79-DE40-999B-41A6B321BB4F}" sibTransId="{5A91AC97-7CFB-BC4F-B988-68A7F5B65A72}"/>
    <dgm:cxn modelId="{5F925E1B-07EA-4EB5-91A1-5298ABBFCF2D}" type="presOf" srcId="{B12C9058-8337-9F43-A30A-D6354A816977}" destId="{17FCF395-1FA0-914F-838C-409DD2B019AD}" srcOrd="0" destOrd="0" presId="urn:microsoft.com/office/officeart/2005/8/layout/hList1"/>
    <dgm:cxn modelId="{AF044C52-7703-1C49-8B47-0126F7B81AD0}" srcId="{F431BE57-0E08-904C-A00B-F8BC13356342}" destId="{D6F396A2-55BD-434A-BF92-EC792AB128B2}" srcOrd="0" destOrd="0" parTransId="{19F9E54E-E97F-C843-B419-A57B959B77CE}" sibTransId="{601BE961-58FE-9C40-97C3-B6D686F3143E}"/>
    <dgm:cxn modelId="{FD68ADC8-F9C9-6843-B9A9-B09B144FBDA5}" srcId="{A292D2C6-7F61-8548-86CA-600471A9FD30}" destId="{885BB248-DE24-2442-BC13-252679DC2FEF}" srcOrd="0" destOrd="0" parTransId="{C008B862-86EC-7E4F-B06B-12DFBBED810B}" sibTransId="{762048B1-AD8E-D949-A1E5-0352BA5433D4}"/>
    <dgm:cxn modelId="{AC44C1D3-D12B-4571-AA9D-791F5E8DA5F8}" type="presOf" srcId="{885BB248-DE24-2442-BC13-252679DC2FEF}" destId="{155ED3A1-CA5C-1C4F-ABA2-203688D57B5B}" srcOrd="0" destOrd="0" presId="urn:microsoft.com/office/officeart/2005/8/layout/hList1"/>
    <dgm:cxn modelId="{506751EE-5DA5-484E-A182-D3D809778EAA}" type="presOf" srcId="{A96DA706-B4FF-5F43-863F-B83F7586A005}" destId="{8E6E37FB-5897-A642-90B2-0D346F3C26A5}" srcOrd="0" destOrd="0" presId="urn:microsoft.com/office/officeart/2005/8/layout/hList1"/>
    <dgm:cxn modelId="{EBBA19D9-90CC-FB4C-A2D8-D18C27E962D6}" srcId="{A292D2C6-7F61-8548-86CA-600471A9FD30}" destId="{F431BE57-0E08-904C-A00B-F8BC13356342}" srcOrd="1" destOrd="0" parTransId="{9C98D6ED-6820-724B-A841-615FA591AC24}" sibTransId="{6169ED44-7CDD-2A4A-98B0-958C26A9CF37}"/>
    <dgm:cxn modelId="{928F1109-3305-44DA-93BA-D660BCB3A792}" type="presOf" srcId="{028D5F63-BA1D-CF41-83CA-EA8738E7BE80}" destId="{4CDB6E85-1EB5-D34E-82A8-84231E410DD3}" srcOrd="0" destOrd="0" presId="urn:microsoft.com/office/officeart/2005/8/layout/hList1"/>
    <dgm:cxn modelId="{C1A7D62A-DADA-284F-BBBC-0C699175EC4B}" srcId="{885BB248-DE24-2442-BC13-252679DC2FEF}" destId="{028D5F63-BA1D-CF41-83CA-EA8738E7BE80}" srcOrd="0" destOrd="0" parTransId="{CD5ADF51-6B38-9248-A345-FE8857EE7B3D}" sibTransId="{050AB7C3-7C8E-F04C-B2EC-650EA9F4ED7D}"/>
    <dgm:cxn modelId="{796E9F41-E450-3E4E-A2B0-3E9A23D7FFCC}" srcId="{A292D2C6-7F61-8548-86CA-600471A9FD30}" destId="{B12C9058-8337-9F43-A30A-D6354A816977}" srcOrd="2" destOrd="0" parTransId="{E77B1495-99AA-D94B-BFAE-FCB50336A3C6}" sibTransId="{B80ABB75-47A3-674B-8FAB-DB1F483985E1}"/>
    <dgm:cxn modelId="{07020A3D-19D6-4F8E-BDE2-118B99FFEFB6}" type="presOf" srcId="{D6F396A2-55BD-434A-BF92-EC792AB128B2}" destId="{B558F3B8-E6DF-AA4C-92D8-00644C9DF398}" srcOrd="0" destOrd="0" presId="urn:microsoft.com/office/officeart/2005/8/layout/hList1"/>
    <dgm:cxn modelId="{32D9E23F-CF0B-4E35-919E-7CE2B3F42CE5}" type="presOf" srcId="{F431BE57-0E08-904C-A00B-F8BC13356342}" destId="{679EC531-D714-824D-8CF9-92BDB55C49DD}" srcOrd="0" destOrd="0" presId="urn:microsoft.com/office/officeart/2005/8/layout/hList1"/>
    <dgm:cxn modelId="{C2F69454-2A05-44B7-9A02-FA20FCF5D728}" type="presOf" srcId="{A292D2C6-7F61-8548-86CA-600471A9FD30}" destId="{62D2E96B-E254-8D4E-A62F-A68940C1B2AB}" srcOrd="0" destOrd="0" presId="urn:microsoft.com/office/officeart/2005/8/layout/hList1"/>
    <dgm:cxn modelId="{08471DC2-2466-46F2-896D-320AD154834C}" type="presParOf" srcId="{62D2E96B-E254-8D4E-A62F-A68940C1B2AB}" destId="{4138CDC1-797D-4645-A9BE-164EBFF865A4}" srcOrd="0" destOrd="0" presId="urn:microsoft.com/office/officeart/2005/8/layout/hList1"/>
    <dgm:cxn modelId="{ECB8AA9D-B42A-4603-8E2A-8344520BBEED}" type="presParOf" srcId="{4138CDC1-797D-4645-A9BE-164EBFF865A4}" destId="{155ED3A1-CA5C-1C4F-ABA2-203688D57B5B}" srcOrd="0" destOrd="0" presId="urn:microsoft.com/office/officeart/2005/8/layout/hList1"/>
    <dgm:cxn modelId="{9E53A01B-D819-43C0-88D9-E14D438300ED}" type="presParOf" srcId="{4138CDC1-797D-4645-A9BE-164EBFF865A4}" destId="{4CDB6E85-1EB5-D34E-82A8-84231E410DD3}" srcOrd="1" destOrd="0" presId="urn:microsoft.com/office/officeart/2005/8/layout/hList1"/>
    <dgm:cxn modelId="{A8C1BD9A-75C7-46A0-B2A2-40A587F7BF8B}" type="presParOf" srcId="{62D2E96B-E254-8D4E-A62F-A68940C1B2AB}" destId="{A3D3E78A-16E7-1048-9B2C-E41F3B1F0538}" srcOrd="1" destOrd="0" presId="urn:microsoft.com/office/officeart/2005/8/layout/hList1"/>
    <dgm:cxn modelId="{EC0AFCB9-5C62-4440-BD19-B44224BE1E05}" type="presParOf" srcId="{62D2E96B-E254-8D4E-A62F-A68940C1B2AB}" destId="{E4149987-290D-284B-9989-0D4115D37E70}" srcOrd="2" destOrd="0" presId="urn:microsoft.com/office/officeart/2005/8/layout/hList1"/>
    <dgm:cxn modelId="{A940B68F-2796-4491-B67A-6207281DFA95}" type="presParOf" srcId="{E4149987-290D-284B-9989-0D4115D37E70}" destId="{679EC531-D714-824D-8CF9-92BDB55C49DD}" srcOrd="0" destOrd="0" presId="urn:microsoft.com/office/officeart/2005/8/layout/hList1"/>
    <dgm:cxn modelId="{27122C62-74EC-4AEA-A66C-140820D5CE69}" type="presParOf" srcId="{E4149987-290D-284B-9989-0D4115D37E70}" destId="{B558F3B8-E6DF-AA4C-92D8-00644C9DF398}" srcOrd="1" destOrd="0" presId="urn:microsoft.com/office/officeart/2005/8/layout/hList1"/>
    <dgm:cxn modelId="{5F422D7C-F8FE-408B-BE94-C9453CE7D9E9}" type="presParOf" srcId="{62D2E96B-E254-8D4E-A62F-A68940C1B2AB}" destId="{F0AAD93A-CC1D-4942-AFA7-A072E00D1B00}" srcOrd="3" destOrd="0" presId="urn:microsoft.com/office/officeart/2005/8/layout/hList1"/>
    <dgm:cxn modelId="{C717A49E-D776-4CB8-BA87-8DEE95808432}" type="presParOf" srcId="{62D2E96B-E254-8D4E-A62F-A68940C1B2AB}" destId="{36E564DB-5487-B94D-90C3-9DA96358B71D}" srcOrd="4" destOrd="0" presId="urn:microsoft.com/office/officeart/2005/8/layout/hList1"/>
    <dgm:cxn modelId="{6B9150AE-C2F2-49DB-A75F-C95BE23B9696}" type="presParOf" srcId="{36E564DB-5487-B94D-90C3-9DA96358B71D}" destId="{17FCF395-1FA0-914F-838C-409DD2B019AD}" srcOrd="0" destOrd="0" presId="urn:microsoft.com/office/officeart/2005/8/layout/hList1"/>
    <dgm:cxn modelId="{CD6825C8-5B75-42A1-8908-1AFDF68D1F73}" type="presParOf" srcId="{36E564DB-5487-B94D-90C3-9DA96358B71D}" destId="{8E6E37FB-5897-A642-90B2-0D346F3C26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81B2D1-1E9F-A441-A861-1DD6F8A4FBBE}" type="doc">
      <dgm:prSet loTypeId="urn:microsoft.com/office/officeart/2005/8/layout/hierarchy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A64B8-8109-A24B-94B0-71FCEB7171C6}">
      <dgm:prSet phldrT="[Text]" custT="1"/>
      <dgm:spPr/>
      <dgm:t>
        <a:bodyPr/>
        <a:lstStyle/>
        <a:p>
          <a:r>
            <a:rPr lang="en-US" sz="1500" dirty="0">
              <a:latin typeface="Century Gothic" panose="020B0502020202020204" pitchFamily="34" charset="0"/>
            </a:rPr>
            <a:t>Cohort One CoP</a:t>
          </a:r>
        </a:p>
      </dgm:t>
    </dgm:pt>
    <dgm:pt modelId="{2C600130-A5D3-D04B-A5AE-2C21EA6321E9}" type="parTrans" cxnId="{7BCCDB95-673B-EB45-873C-04D76802663F}">
      <dgm:prSet/>
      <dgm:spPr/>
      <dgm:t>
        <a:bodyPr/>
        <a:lstStyle/>
        <a:p>
          <a:endParaRPr lang="en-US"/>
        </a:p>
      </dgm:t>
    </dgm:pt>
    <dgm:pt modelId="{761C6285-33F1-F74C-9F9F-E0B4DA168805}" type="sibTrans" cxnId="{7BCCDB95-673B-EB45-873C-04D76802663F}">
      <dgm:prSet/>
      <dgm:spPr/>
      <dgm:t>
        <a:bodyPr/>
        <a:lstStyle/>
        <a:p>
          <a:endParaRPr lang="en-US"/>
        </a:p>
      </dgm:t>
    </dgm:pt>
    <dgm:pt modelId="{1CC555FD-4590-C247-BAF4-325A8F721555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15-20 school coordinators</a:t>
          </a:r>
        </a:p>
      </dgm:t>
    </dgm:pt>
    <dgm:pt modelId="{16AE74FC-5851-274B-9495-13E688C599BF}" type="parTrans" cxnId="{CC2A6BB6-A7EF-CE49-A02D-8BC5F39D626B}">
      <dgm:prSet/>
      <dgm:spPr/>
      <dgm:t>
        <a:bodyPr/>
        <a:lstStyle/>
        <a:p>
          <a:endParaRPr lang="en-US"/>
        </a:p>
      </dgm:t>
    </dgm:pt>
    <dgm:pt modelId="{0C077D3C-F0A6-9A4B-B75A-E9B4498AE210}" type="sibTrans" cxnId="{CC2A6BB6-A7EF-CE49-A02D-8BC5F39D626B}">
      <dgm:prSet/>
      <dgm:spPr/>
      <dgm:t>
        <a:bodyPr/>
        <a:lstStyle/>
        <a:p>
          <a:endParaRPr lang="en-US"/>
        </a:p>
      </dgm:t>
    </dgm:pt>
    <dgm:pt modelId="{A7128C0A-6D2B-6B4A-BD48-3651F55DF9C3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Problem-Solving Coaching Hours </a:t>
          </a:r>
        </a:p>
      </dgm:t>
    </dgm:pt>
    <dgm:pt modelId="{A71871AC-7FC1-F94E-986F-80474221D33A}" type="parTrans" cxnId="{D2CBD741-39DA-5546-929E-98F5AEE13868}">
      <dgm:prSet/>
      <dgm:spPr/>
      <dgm:t>
        <a:bodyPr/>
        <a:lstStyle/>
        <a:p>
          <a:endParaRPr lang="en-US"/>
        </a:p>
      </dgm:t>
    </dgm:pt>
    <dgm:pt modelId="{5A7E60A4-289E-5244-9572-DF6FE8DD7E3C}" type="sibTrans" cxnId="{D2CBD741-39DA-5546-929E-98F5AEE13868}">
      <dgm:prSet/>
      <dgm:spPr/>
      <dgm:t>
        <a:bodyPr/>
        <a:lstStyle/>
        <a:p>
          <a:endParaRPr lang="en-US"/>
        </a:p>
      </dgm:t>
    </dgm:pt>
    <dgm:pt modelId="{B8D6AFA2-691B-2640-990F-BD38ED1532DF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Online templates and tools</a:t>
          </a:r>
        </a:p>
      </dgm:t>
    </dgm:pt>
    <dgm:pt modelId="{A3CE2700-66E2-E44D-99B4-76C7E5FF5C71}" type="parTrans" cxnId="{D7F12C4A-512F-5447-A14E-9D22396F5772}">
      <dgm:prSet/>
      <dgm:spPr/>
      <dgm:t>
        <a:bodyPr/>
        <a:lstStyle/>
        <a:p>
          <a:endParaRPr lang="en-US"/>
        </a:p>
      </dgm:t>
    </dgm:pt>
    <dgm:pt modelId="{AB50DA0D-961A-714E-9067-C800B9C86429}" type="sibTrans" cxnId="{D7F12C4A-512F-5447-A14E-9D22396F5772}">
      <dgm:prSet/>
      <dgm:spPr/>
      <dgm:t>
        <a:bodyPr/>
        <a:lstStyle/>
        <a:p>
          <a:endParaRPr lang="en-US"/>
        </a:p>
      </dgm:t>
    </dgm:pt>
    <dgm:pt modelId="{C61D757B-560A-404E-99D3-EB1E27D2DF0E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Webinar recordings</a:t>
          </a:r>
        </a:p>
      </dgm:t>
    </dgm:pt>
    <dgm:pt modelId="{25877EE4-AB15-8A4C-95F0-761D05D096DE}" type="parTrans" cxnId="{9AB44F22-D0E5-1341-AE72-09EA33CBB72C}">
      <dgm:prSet/>
      <dgm:spPr/>
      <dgm:t>
        <a:bodyPr/>
        <a:lstStyle/>
        <a:p>
          <a:endParaRPr lang="en-US"/>
        </a:p>
      </dgm:t>
    </dgm:pt>
    <dgm:pt modelId="{91465697-8046-DC4C-AB8C-5393E43A93B2}" type="sibTrans" cxnId="{9AB44F22-D0E5-1341-AE72-09EA33CBB72C}">
      <dgm:prSet/>
      <dgm:spPr/>
      <dgm:t>
        <a:bodyPr/>
        <a:lstStyle/>
        <a:p>
          <a:endParaRPr lang="en-US"/>
        </a:p>
      </dgm:t>
    </dgm:pt>
    <dgm:pt modelId="{CAB63417-8B40-C54B-8627-6FBC940B56A3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Monthly face-to-face or virtual learning sessions</a:t>
          </a:r>
        </a:p>
      </dgm:t>
    </dgm:pt>
    <dgm:pt modelId="{62FA08D4-6ED8-1746-996E-144444F0ACD5}" type="parTrans" cxnId="{47301F85-0624-F24D-AB6C-22242D5EE947}">
      <dgm:prSet/>
      <dgm:spPr/>
      <dgm:t>
        <a:bodyPr/>
        <a:lstStyle/>
        <a:p>
          <a:endParaRPr lang="en-US"/>
        </a:p>
      </dgm:t>
    </dgm:pt>
    <dgm:pt modelId="{6F2BC2C9-F15F-134C-A171-89193980D91B}" type="sibTrans" cxnId="{47301F85-0624-F24D-AB6C-22242D5EE947}">
      <dgm:prSet/>
      <dgm:spPr/>
      <dgm:t>
        <a:bodyPr/>
        <a:lstStyle/>
        <a:p>
          <a:endParaRPr lang="en-US"/>
        </a:p>
      </dgm:t>
    </dgm:pt>
    <dgm:pt modelId="{3D446FAE-4428-F34F-A116-EE2027366E4A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TA Managers to provide coaching and support</a:t>
          </a:r>
        </a:p>
      </dgm:t>
    </dgm:pt>
    <dgm:pt modelId="{BCCC5337-B211-E248-916A-CD3FEFBEEC3F}" type="parTrans" cxnId="{1BC17388-4A99-B24F-BDB9-DEC52AB53EED}">
      <dgm:prSet/>
      <dgm:spPr/>
      <dgm:t>
        <a:bodyPr/>
        <a:lstStyle/>
        <a:p>
          <a:endParaRPr lang="en-US"/>
        </a:p>
      </dgm:t>
    </dgm:pt>
    <dgm:pt modelId="{D86D7DDC-B1F1-034C-B64A-0266CCB9D2DC}" type="sibTrans" cxnId="{1BC17388-4A99-B24F-BDB9-DEC52AB53EED}">
      <dgm:prSet/>
      <dgm:spPr/>
      <dgm:t>
        <a:bodyPr/>
        <a:lstStyle/>
        <a:p>
          <a:endParaRPr lang="en-US"/>
        </a:p>
      </dgm:t>
    </dgm:pt>
    <dgm:pt modelId="{73C2EA00-3342-9B48-A46C-531B43016C57}">
      <dgm:prSet phldrT="[Text]"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Other resources, materials and tools</a:t>
          </a:r>
        </a:p>
      </dgm:t>
    </dgm:pt>
    <dgm:pt modelId="{C592D23D-B242-7C43-BB58-8B11EC79C5D6}" type="parTrans" cxnId="{C8F876FC-BE67-C942-B806-50B70F8B7C49}">
      <dgm:prSet/>
      <dgm:spPr/>
      <dgm:t>
        <a:bodyPr/>
        <a:lstStyle/>
        <a:p>
          <a:endParaRPr lang="en-US"/>
        </a:p>
      </dgm:t>
    </dgm:pt>
    <dgm:pt modelId="{C610698E-5529-CA4E-A470-6FE900C5E4C7}" type="sibTrans" cxnId="{C8F876FC-BE67-C942-B806-50B70F8B7C49}">
      <dgm:prSet/>
      <dgm:spPr/>
      <dgm:t>
        <a:bodyPr/>
        <a:lstStyle/>
        <a:p>
          <a:endParaRPr lang="en-US"/>
        </a:p>
      </dgm:t>
    </dgm:pt>
    <dgm:pt modelId="{CC2ED161-C8B8-1D4C-8302-36B38BC971C4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15-20 school coordinators</a:t>
          </a:r>
        </a:p>
      </dgm:t>
    </dgm:pt>
    <dgm:pt modelId="{1A60359E-3334-C040-A471-6CA122994E58}" type="sibTrans" cxnId="{B503BB98-C1B0-024D-AA91-3E24BF4B6A38}">
      <dgm:prSet/>
      <dgm:spPr/>
      <dgm:t>
        <a:bodyPr/>
        <a:lstStyle/>
        <a:p>
          <a:endParaRPr lang="en-US"/>
        </a:p>
      </dgm:t>
    </dgm:pt>
    <dgm:pt modelId="{84480AD4-8A1F-A047-AC61-4C6924EC4998}" type="parTrans" cxnId="{B503BB98-C1B0-024D-AA91-3E24BF4B6A38}">
      <dgm:prSet/>
      <dgm:spPr/>
      <dgm:t>
        <a:bodyPr/>
        <a:lstStyle/>
        <a:p>
          <a:endParaRPr lang="en-US"/>
        </a:p>
      </dgm:t>
    </dgm:pt>
    <dgm:pt modelId="{8833A0A3-BB3E-CD4D-8B6A-4DF9EDDBC9C5}">
      <dgm:prSet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15-20 school coordinators</a:t>
          </a:r>
        </a:p>
      </dgm:t>
    </dgm:pt>
    <dgm:pt modelId="{4C723907-C5E8-5F42-B593-46A6ADFA1898}" type="parTrans" cxnId="{DB345B30-07BB-DD40-ABB6-53D236EFF9AE}">
      <dgm:prSet/>
      <dgm:spPr/>
      <dgm:t>
        <a:bodyPr/>
        <a:lstStyle/>
        <a:p>
          <a:endParaRPr lang="en-US"/>
        </a:p>
      </dgm:t>
    </dgm:pt>
    <dgm:pt modelId="{9011FE52-EB0B-6547-B904-9E06EEF10FE2}" type="sibTrans" cxnId="{DB345B30-07BB-DD40-ABB6-53D236EFF9AE}">
      <dgm:prSet/>
      <dgm:spPr/>
      <dgm:t>
        <a:bodyPr/>
        <a:lstStyle/>
        <a:p>
          <a:endParaRPr lang="en-US"/>
        </a:p>
      </dgm:t>
    </dgm:pt>
    <dgm:pt modelId="{6644E4F3-C2ED-0644-9658-4BEF82DFF46F}">
      <dgm:prSet phldrT="[Text]" custT="1"/>
      <dgm:spPr/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15-20 school coordinators</a:t>
          </a:r>
        </a:p>
      </dgm:t>
    </dgm:pt>
    <dgm:pt modelId="{061C1A84-9B42-224D-92AC-CB0540ECD05E}" type="parTrans" cxnId="{D455B451-93F5-9246-8169-E6A68264BB6D}">
      <dgm:prSet/>
      <dgm:spPr/>
      <dgm:t>
        <a:bodyPr/>
        <a:lstStyle/>
        <a:p>
          <a:endParaRPr lang="en-US"/>
        </a:p>
      </dgm:t>
    </dgm:pt>
    <dgm:pt modelId="{8E817175-4F95-B74D-AF1A-D11D1E50AD69}" type="sibTrans" cxnId="{D455B451-93F5-9246-8169-E6A68264BB6D}">
      <dgm:prSet/>
      <dgm:spPr/>
      <dgm:t>
        <a:bodyPr/>
        <a:lstStyle/>
        <a:p>
          <a:endParaRPr lang="en-US"/>
        </a:p>
      </dgm:t>
    </dgm:pt>
    <dgm:pt modelId="{61AD7F79-8CC3-C645-9FD1-A04108E0692B}" type="pres">
      <dgm:prSet presAssocID="{E081B2D1-1E9F-A441-A861-1DD6F8A4FBB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D628B0-E9FC-684B-85BE-5D90D07E48FB}" type="pres">
      <dgm:prSet presAssocID="{E081B2D1-1E9F-A441-A861-1DD6F8A4FBBE}" presName="hierFlow" presStyleCnt="0"/>
      <dgm:spPr/>
    </dgm:pt>
    <dgm:pt modelId="{1E758107-C6B1-B247-85AB-840BA24D4CE5}" type="pres">
      <dgm:prSet presAssocID="{E081B2D1-1E9F-A441-A861-1DD6F8A4FBBE}" presName="firstBuf" presStyleCnt="0"/>
      <dgm:spPr/>
    </dgm:pt>
    <dgm:pt modelId="{F329BA22-1187-CA42-8B67-58F98B0FEB6B}" type="pres">
      <dgm:prSet presAssocID="{E081B2D1-1E9F-A441-A861-1DD6F8A4FBB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271C631-81F1-1547-97CA-2C97165FE2DD}" type="pres">
      <dgm:prSet presAssocID="{50AA64B8-8109-A24B-94B0-71FCEB7171C6}" presName="Name14" presStyleCnt="0"/>
      <dgm:spPr/>
    </dgm:pt>
    <dgm:pt modelId="{DFCAC318-7ECF-4845-BCB2-862CC6F8B59F}" type="pres">
      <dgm:prSet presAssocID="{50AA64B8-8109-A24B-94B0-71FCEB7171C6}" presName="level1Shape" presStyleLbl="node0" presStyleIdx="0" presStyleCnt="1" custScaleX="116998" custLinFactX="-34370" custLinFactNeighborX="-100000" custLinFactNeighborY="-46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EDFC9E-5022-1640-A6E4-E70C05B2E479}" type="pres">
      <dgm:prSet presAssocID="{50AA64B8-8109-A24B-94B0-71FCEB7171C6}" presName="hierChild2" presStyleCnt="0"/>
      <dgm:spPr/>
    </dgm:pt>
    <dgm:pt modelId="{8D78904C-4A52-8740-9867-3065C09B4F6F}" type="pres">
      <dgm:prSet presAssocID="{16AE74FC-5851-274B-9495-13E688C599BF}" presName="Name19" presStyleLbl="parChTrans1D2" presStyleIdx="0" presStyleCnt="3"/>
      <dgm:spPr/>
      <dgm:t>
        <a:bodyPr/>
        <a:lstStyle/>
        <a:p>
          <a:endParaRPr lang="en-US"/>
        </a:p>
      </dgm:t>
    </dgm:pt>
    <dgm:pt modelId="{E2D8459B-E5AC-8C47-BB56-13BA9230A5F0}" type="pres">
      <dgm:prSet presAssocID="{1CC555FD-4590-C247-BAF4-325A8F721555}" presName="Name21" presStyleCnt="0"/>
      <dgm:spPr/>
    </dgm:pt>
    <dgm:pt modelId="{C7795A47-274B-E84B-856C-FCC157C356EA}" type="pres">
      <dgm:prSet presAssocID="{1CC555FD-4590-C247-BAF4-325A8F721555}" presName="level2Shape" presStyleLbl="node2" presStyleIdx="0" presStyleCnt="3" custScaleX="72065" custLinFactX="-21366" custLinFactNeighborX="-100000" custLinFactNeighborY="118"/>
      <dgm:spPr/>
      <dgm:t>
        <a:bodyPr/>
        <a:lstStyle/>
        <a:p>
          <a:endParaRPr lang="en-US"/>
        </a:p>
      </dgm:t>
    </dgm:pt>
    <dgm:pt modelId="{07A05A76-8B4B-E747-ABF6-4DE2629DC4FA}" type="pres">
      <dgm:prSet presAssocID="{1CC555FD-4590-C247-BAF4-325A8F721555}" presName="hierChild3" presStyleCnt="0"/>
      <dgm:spPr/>
    </dgm:pt>
    <dgm:pt modelId="{E21F16D2-56E8-3C44-AADD-FF9E76EC1BBA}" type="pres">
      <dgm:prSet presAssocID="{A71871AC-7FC1-F94E-986F-80474221D33A}" presName="Name19" presStyleLbl="parChTrans1D3" presStyleIdx="0" presStyleCnt="4"/>
      <dgm:spPr/>
      <dgm:t>
        <a:bodyPr/>
        <a:lstStyle/>
        <a:p>
          <a:endParaRPr lang="en-US"/>
        </a:p>
      </dgm:t>
    </dgm:pt>
    <dgm:pt modelId="{2CCCA9E7-57D5-4D48-8872-8FCFC58DB66F}" type="pres">
      <dgm:prSet presAssocID="{A7128C0A-6D2B-6B4A-BD48-3651F55DF9C3}" presName="Name21" presStyleCnt="0"/>
      <dgm:spPr/>
    </dgm:pt>
    <dgm:pt modelId="{115D3091-D04A-0044-9786-CB8D5DEC8A6E}" type="pres">
      <dgm:prSet presAssocID="{A7128C0A-6D2B-6B4A-BD48-3651F55DF9C3}" presName="level2Shape" presStyleLbl="node3" presStyleIdx="0" presStyleCnt="4" custLinFactNeighborY="28542"/>
      <dgm:spPr/>
      <dgm:t>
        <a:bodyPr/>
        <a:lstStyle/>
        <a:p>
          <a:endParaRPr lang="en-US"/>
        </a:p>
      </dgm:t>
    </dgm:pt>
    <dgm:pt modelId="{16E4B315-0AA5-A74F-840C-6A3B40D68530}" type="pres">
      <dgm:prSet presAssocID="{A7128C0A-6D2B-6B4A-BD48-3651F55DF9C3}" presName="hierChild3" presStyleCnt="0"/>
      <dgm:spPr/>
    </dgm:pt>
    <dgm:pt modelId="{807053CF-3DF4-B247-8FF0-DD2E8A2E5215}" type="pres">
      <dgm:prSet presAssocID="{A3CE2700-66E2-E44D-99B4-76C7E5FF5C71}" presName="Name19" presStyleLbl="parChTrans1D3" presStyleIdx="1" presStyleCnt="4"/>
      <dgm:spPr/>
      <dgm:t>
        <a:bodyPr/>
        <a:lstStyle/>
        <a:p>
          <a:endParaRPr lang="en-US"/>
        </a:p>
      </dgm:t>
    </dgm:pt>
    <dgm:pt modelId="{72DE3B4C-C48E-434A-87E2-C856BBBA7C0D}" type="pres">
      <dgm:prSet presAssocID="{B8D6AFA2-691B-2640-990F-BD38ED1532DF}" presName="Name21" presStyleCnt="0"/>
      <dgm:spPr/>
    </dgm:pt>
    <dgm:pt modelId="{36D2B686-BE48-994D-AB5B-DA85BFC73A8D}" type="pres">
      <dgm:prSet presAssocID="{B8D6AFA2-691B-2640-990F-BD38ED1532DF}" presName="level2Shape" presStyleLbl="node3" presStyleIdx="1" presStyleCnt="4" custLinFactNeighborX="17349" custLinFactNeighborY="28016"/>
      <dgm:spPr/>
      <dgm:t>
        <a:bodyPr/>
        <a:lstStyle/>
        <a:p>
          <a:endParaRPr lang="en-US"/>
        </a:p>
      </dgm:t>
    </dgm:pt>
    <dgm:pt modelId="{AF7944FE-229F-5641-960B-221F46A94E71}" type="pres">
      <dgm:prSet presAssocID="{B8D6AFA2-691B-2640-990F-BD38ED1532DF}" presName="hierChild3" presStyleCnt="0"/>
      <dgm:spPr/>
    </dgm:pt>
    <dgm:pt modelId="{1C8EF5D5-CB61-F046-AB58-3A417F9F3962}" type="pres">
      <dgm:prSet presAssocID="{061C1A84-9B42-224D-92AC-CB0540ECD05E}" presName="Name19" presStyleLbl="parChTrans1D3" presStyleIdx="2" presStyleCnt="4"/>
      <dgm:spPr/>
      <dgm:t>
        <a:bodyPr/>
        <a:lstStyle/>
        <a:p>
          <a:endParaRPr lang="en-US"/>
        </a:p>
      </dgm:t>
    </dgm:pt>
    <dgm:pt modelId="{4F59A773-1C82-5448-803E-DEDC1C372005}" type="pres">
      <dgm:prSet presAssocID="{6644E4F3-C2ED-0644-9658-4BEF82DFF46F}" presName="Name21" presStyleCnt="0"/>
      <dgm:spPr/>
    </dgm:pt>
    <dgm:pt modelId="{4986F434-D621-9C45-B6F1-F759B588683E}" type="pres">
      <dgm:prSet presAssocID="{6644E4F3-C2ED-0644-9658-4BEF82DFF46F}" presName="level2Shape" presStyleLbl="node3" presStyleIdx="2" presStyleCnt="4" custScaleX="72065" custLinFactY="-39841" custLinFactNeighborX="54709" custLinFactNeighborY="-100000"/>
      <dgm:spPr/>
      <dgm:t>
        <a:bodyPr/>
        <a:lstStyle/>
        <a:p>
          <a:endParaRPr lang="en-US"/>
        </a:p>
      </dgm:t>
    </dgm:pt>
    <dgm:pt modelId="{43C3B3E9-F18C-BA4C-A493-94A8A5232B43}" type="pres">
      <dgm:prSet presAssocID="{6644E4F3-C2ED-0644-9658-4BEF82DFF46F}" presName="hierChild3" presStyleCnt="0"/>
      <dgm:spPr/>
    </dgm:pt>
    <dgm:pt modelId="{194F9A4E-2945-D148-A0F3-69B9D519A44E}" type="pres">
      <dgm:prSet presAssocID="{4C723907-C5E8-5F42-B593-46A6ADFA1898}" presName="Name19" presStyleLbl="parChTrans1D2" presStyleIdx="1" presStyleCnt="3"/>
      <dgm:spPr/>
      <dgm:t>
        <a:bodyPr/>
        <a:lstStyle/>
        <a:p>
          <a:endParaRPr lang="en-US"/>
        </a:p>
      </dgm:t>
    </dgm:pt>
    <dgm:pt modelId="{645E9852-9227-E847-9B15-D21C1A722E91}" type="pres">
      <dgm:prSet presAssocID="{8833A0A3-BB3E-CD4D-8B6A-4DF9EDDBC9C5}" presName="Name21" presStyleCnt="0"/>
      <dgm:spPr/>
    </dgm:pt>
    <dgm:pt modelId="{2C2F26EC-8B64-0E45-967C-401D608A400D}" type="pres">
      <dgm:prSet presAssocID="{8833A0A3-BB3E-CD4D-8B6A-4DF9EDDBC9C5}" presName="level2Shape" presStyleLbl="node2" presStyleIdx="1" presStyleCnt="3" custScaleX="90067" custScaleY="89981" custLinFactNeighborX="-29362" custLinFactNeighborY="5689"/>
      <dgm:spPr/>
      <dgm:t>
        <a:bodyPr/>
        <a:lstStyle/>
        <a:p>
          <a:endParaRPr lang="en-US"/>
        </a:p>
      </dgm:t>
    </dgm:pt>
    <dgm:pt modelId="{F7052AFE-E425-464D-B243-FB337713D23E}" type="pres">
      <dgm:prSet presAssocID="{8833A0A3-BB3E-CD4D-8B6A-4DF9EDDBC9C5}" presName="hierChild3" presStyleCnt="0"/>
      <dgm:spPr/>
    </dgm:pt>
    <dgm:pt modelId="{B6804084-DD3E-8646-8449-C57FC9EA6E0F}" type="pres">
      <dgm:prSet presAssocID="{84480AD4-8A1F-A047-AC61-4C6924EC4998}" presName="Name19" presStyleLbl="parChTrans1D2" presStyleIdx="2" presStyleCnt="3"/>
      <dgm:spPr/>
      <dgm:t>
        <a:bodyPr/>
        <a:lstStyle/>
        <a:p>
          <a:endParaRPr lang="en-US"/>
        </a:p>
      </dgm:t>
    </dgm:pt>
    <dgm:pt modelId="{A07A9D5B-31A9-5544-A0FB-19608B816DB6}" type="pres">
      <dgm:prSet presAssocID="{CC2ED161-C8B8-1D4C-8302-36B38BC971C4}" presName="Name21" presStyleCnt="0"/>
      <dgm:spPr/>
    </dgm:pt>
    <dgm:pt modelId="{80135C97-FE23-B24F-8906-733277F93AE5}" type="pres">
      <dgm:prSet presAssocID="{CC2ED161-C8B8-1D4C-8302-36B38BC971C4}" presName="level2Shape" presStyleLbl="node2" presStyleIdx="2" presStyleCnt="3" custScaleX="82053" custScaleY="93830" custLinFactX="-100000" custLinFactNeighborX="-172002" custLinFactNeighborY="1167"/>
      <dgm:spPr/>
      <dgm:t>
        <a:bodyPr/>
        <a:lstStyle/>
        <a:p>
          <a:endParaRPr lang="en-US"/>
        </a:p>
      </dgm:t>
    </dgm:pt>
    <dgm:pt modelId="{F8303942-D2E3-4B4E-8732-5089F8F2F638}" type="pres">
      <dgm:prSet presAssocID="{CC2ED161-C8B8-1D4C-8302-36B38BC971C4}" presName="hierChild3" presStyleCnt="0"/>
      <dgm:spPr/>
    </dgm:pt>
    <dgm:pt modelId="{3081B618-00D8-534B-8443-8845B0D65280}" type="pres">
      <dgm:prSet presAssocID="{25877EE4-AB15-8A4C-95F0-761D05D096DE}" presName="Name19" presStyleLbl="parChTrans1D3" presStyleIdx="3" presStyleCnt="4"/>
      <dgm:spPr/>
      <dgm:t>
        <a:bodyPr/>
        <a:lstStyle/>
        <a:p>
          <a:endParaRPr lang="en-US"/>
        </a:p>
      </dgm:t>
    </dgm:pt>
    <dgm:pt modelId="{070BE16D-9675-9C4B-BCFA-9DC1050F31C1}" type="pres">
      <dgm:prSet presAssocID="{C61D757B-560A-404E-99D3-EB1E27D2DF0E}" presName="Name21" presStyleCnt="0"/>
      <dgm:spPr/>
    </dgm:pt>
    <dgm:pt modelId="{F87AA3E0-E379-654D-AD90-62DA75B62962}" type="pres">
      <dgm:prSet presAssocID="{C61D757B-560A-404E-99D3-EB1E27D2DF0E}" presName="level2Shape" presStyleLbl="node3" presStyleIdx="3" presStyleCnt="4" custLinFactNeighborX="-56890" custLinFactNeighborY="31019"/>
      <dgm:spPr/>
      <dgm:t>
        <a:bodyPr/>
        <a:lstStyle/>
        <a:p>
          <a:endParaRPr lang="en-US"/>
        </a:p>
      </dgm:t>
    </dgm:pt>
    <dgm:pt modelId="{3F98996E-1BAC-3E4D-8D7C-88E7F3DC28D6}" type="pres">
      <dgm:prSet presAssocID="{C61D757B-560A-404E-99D3-EB1E27D2DF0E}" presName="hierChild3" presStyleCnt="0"/>
      <dgm:spPr/>
    </dgm:pt>
    <dgm:pt modelId="{BF34003A-A923-2743-9A46-1A08EF50A42A}" type="pres">
      <dgm:prSet presAssocID="{E081B2D1-1E9F-A441-A861-1DD6F8A4FBBE}" presName="bgShapesFlow" presStyleCnt="0"/>
      <dgm:spPr/>
    </dgm:pt>
    <dgm:pt modelId="{8C78A8F5-37F3-9442-91F4-13C346F12ACF}" type="pres">
      <dgm:prSet presAssocID="{CAB63417-8B40-C54B-8627-6FBC940B56A3}" presName="rectComp" presStyleCnt="0"/>
      <dgm:spPr/>
    </dgm:pt>
    <dgm:pt modelId="{87FF025B-19C8-A04C-B570-10657337B03B}" type="pres">
      <dgm:prSet presAssocID="{CAB63417-8B40-C54B-8627-6FBC940B56A3}" presName="bgRect" presStyleLbl="bgShp" presStyleIdx="0" presStyleCnt="3" custScaleY="96396" custLinFactNeighborX="-1028" custLinFactNeighborY="-8420"/>
      <dgm:spPr/>
      <dgm:t>
        <a:bodyPr/>
        <a:lstStyle/>
        <a:p>
          <a:endParaRPr lang="en-US"/>
        </a:p>
      </dgm:t>
    </dgm:pt>
    <dgm:pt modelId="{BCF1E209-B067-9142-B1C7-1D06F4BFAA42}" type="pres">
      <dgm:prSet presAssocID="{CAB63417-8B40-C54B-8627-6FBC940B56A3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2C688-136C-9146-9D56-F8FE2B107F54}" type="pres">
      <dgm:prSet presAssocID="{CAB63417-8B40-C54B-8627-6FBC940B56A3}" presName="spComp" presStyleCnt="0"/>
      <dgm:spPr/>
    </dgm:pt>
    <dgm:pt modelId="{B9E02A0D-1395-C24C-99B9-79BC754C41CE}" type="pres">
      <dgm:prSet presAssocID="{CAB63417-8B40-C54B-8627-6FBC940B56A3}" presName="vSp" presStyleCnt="0"/>
      <dgm:spPr/>
    </dgm:pt>
    <dgm:pt modelId="{7EEEA474-ED29-DB4C-A9CF-91732EC8C668}" type="pres">
      <dgm:prSet presAssocID="{3D446FAE-4428-F34F-A116-EE2027366E4A}" presName="rectComp" presStyleCnt="0"/>
      <dgm:spPr/>
    </dgm:pt>
    <dgm:pt modelId="{5568D66B-6FE3-9349-8E2B-2BC843B62FE4}" type="pres">
      <dgm:prSet presAssocID="{3D446FAE-4428-F34F-A116-EE2027366E4A}" presName="bgRect" presStyleLbl="bgShp" presStyleIdx="1" presStyleCnt="3" custLinFactNeighborY="-1452"/>
      <dgm:spPr/>
      <dgm:t>
        <a:bodyPr/>
        <a:lstStyle/>
        <a:p>
          <a:endParaRPr lang="en-US"/>
        </a:p>
      </dgm:t>
    </dgm:pt>
    <dgm:pt modelId="{11FCDDC8-4E65-5245-BD42-D92F2239444E}" type="pres">
      <dgm:prSet presAssocID="{3D446FAE-4428-F34F-A116-EE2027366E4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CEFAE-5307-F24B-AD6F-775D9203B7F8}" type="pres">
      <dgm:prSet presAssocID="{3D446FAE-4428-F34F-A116-EE2027366E4A}" presName="spComp" presStyleCnt="0"/>
      <dgm:spPr/>
    </dgm:pt>
    <dgm:pt modelId="{35D03308-E5FD-9343-B66C-DA311C215374}" type="pres">
      <dgm:prSet presAssocID="{3D446FAE-4428-F34F-A116-EE2027366E4A}" presName="vSp" presStyleCnt="0"/>
      <dgm:spPr/>
    </dgm:pt>
    <dgm:pt modelId="{C109F679-DFA0-8C4E-AD2E-6BBA3405CEC7}" type="pres">
      <dgm:prSet presAssocID="{73C2EA00-3342-9B48-A46C-531B43016C57}" presName="rectComp" presStyleCnt="0"/>
      <dgm:spPr/>
    </dgm:pt>
    <dgm:pt modelId="{34627248-0896-2B43-A61E-EC1B194FED0C}" type="pres">
      <dgm:prSet presAssocID="{73C2EA00-3342-9B48-A46C-531B43016C57}" presName="bgRect" presStyleLbl="bgShp" presStyleIdx="2" presStyleCnt="3" custLinFactNeighborX="658" custLinFactNeighborY="17726"/>
      <dgm:spPr/>
      <dgm:t>
        <a:bodyPr/>
        <a:lstStyle/>
        <a:p>
          <a:endParaRPr lang="en-US"/>
        </a:p>
      </dgm:t>
    </dgm:pt>
    <dgm:pt modelId="{579E50F9-5B7B-6340-8A99-8FFB7D814346}" type="pres">
      <dgm:prSet presAssocID="{73C2EA00-3342-9B48-A46C-531B43016C57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06B62C-2481-1E4C-A2B6-ACCC084B3AEC}" type="presOf" srcId="{6644E4F3-C2ED-0644-9658-4BEF82DFF46F}" destId="{4986F434-D621-9C45-B6F1-F759B588683E}" srcOrd="0" destOrd="0" presId="urn:microsoft.com/office/officeart/2005/8/layout/hierarchy6"/>
    <dgm:cxn modelId="{F71B0508-8F2D-3147-B8FF-27E0F1238C83}" type="presOf" srcId="{8833A0A3-BB3E-CD4D-8B6A-4DF9EDDBC9C5}" destId="{2C2F26EC-8B64-0E45-967C-401D608A400D}" srcOrd="0" destOrd="0" presId="urn:microsoft.com/office/officeart/2005/8/layout/hierarchy6"/>
    <dgm:cxn modelId="{8D16549A-217C-4209-ACF1-7EE25DF93F6B}" type="presOf" srcId="{B8D6AFA2-691B-2640-990F-BD38ED1532DF}" destId="{36D2B686-BE48-994D-AB5B-DA85BFC73A8D}" srcOrd="0" destOrd="0" presId="urn:microsoft.com/office/officeart/2005/8/layout/hierarchy6"/>
    <dgm:cxn modelId="{DB345B30-07BB-DD40-ABB6-53D236EFF9AE}" srcId="{50AA64B8-8109-A24B-94B0-71FCEB7171C6}" destId="{8833A0A3-BB3E-CD4D-8B6A-4DF9EDDBC9C5}" srcOrd="1" destOrd="0" parTransId="{4C723907-C5E8-5F42-B593-46A6ADFA1898}" sibTransId="{9011FE52-EB0B-6547-B904-9E06EEF10FE2}"/>
    <dgm:cxn modelId="{39CF6519-B982-4598-8B3C-E0515D354612}" type="presOf" srcId="{3D446FAE-4428-F34F-A116-EE2027366E4A}" destId="{5568D66B-6FE3-9349-8E2B-2BC843B62FE4}" srcOrd="0" destOrd="0" presId="urn:microsoft.com/office/officeart/2005/8/layout/hierarchy6"/>
    <dgm:cxn modelId="{EFEC7A6F-49FA-41E1-9AF1-387E0962472E}" type="presOf" srcId="{A7128C0A-6D2B-6B4A-BD48-3651F55DF9C3}" destId="{115D3091-D04A-0044-9786-CB8D5DEC8A6E}" srcOrd="0" destOrd="0" presId="urn:microsoft.com/office/officeart/2005/8/layout/hierarchy6"/>
    <dgm:cxn modelId="{1BC17388-4A99-B24F-BDB9-DEC52AB53EED}" srcId="{E081B2D1-1E9F-A441-A861-1DD6F8A4FBBE}" destId="{3D446FAE-4428-F34F-A116-EE2027366E4A}" srcOrd="2" destOrd="0" parTransId="{BCCC5337-B211-E248-916A-CD3FEFBEEC3F}" sibTransId="{D86D7DDC-B1F1-034C-B64A-0266CCB9D2DC}"/>
    <dgm:cxn modelId="{C9283A51-560B-4A0E-BFCA-FF1F1AEEF026}" type="presOf" srcId="{3D446FAE-4428-F34F-A116-EE2027366E4A}" destId="{11FCDDC8-4E65-5245-BD42-D92F2239444E}" srcOrd="1" destOrd="0" presId="urn:microsoft.com/office/officeart/2005/8/layout/hierarchy6"/>
    <dgm:cxn modelId="{58449EF4-C4C7-44A9-A0F1-605DAC29C5F2}" type="presOf" srcId="{CAB63417-8B40-C54B-8627-6FBC940B56A3}" destId="{87FF025B-19C8-A04C-B570-10657337B03B}" srcOrd="0" destOrd="0" presId="urn:microsoft.com/office/officeart/2005/8/layout/hierarchy6"/>
    <dgm:cxn modelId="{DE0DB44F-0F6A-4CA9-8AB2-946DBA51AD84}" type="presOf" srcId="{E081B2D1-1E9F-A441-A861-1DD6F8A4FBBE}" destId="{61AD7F79-8CC3-C645-9FD1-A04108E0692B}" srcOrd="0" destOrd="0" presId="urn:microsoft.com/office/officeart/2005/8/layout/hierarchy6"/>
    <dgm:cxn modelId="{600B2FF4-D123-4305-8F05-AB66A0D624BA}" type="presOf" srcId="{A3CE2700-66E2-E44D-99B4-76C7E5FF5C71}" destId="{807053CF-3DF4-B247-8FF0-DD2E8A2E5215}" srcOrd="0" destOrd="0" presId="urn:microsoft.com/office/officeart/2005/8/layout/hierarchy6"/>
    <dgm:cxn modelId="{23D7ABBE-52DF-4596-8124-6FCFDE50B021}" type="presOf" srcId="{73C2EA00-3342-9B48-A46C-531B43016C57}" destId="{34627248-0896-2B43-A61E-EC1B194FED0C}" srcOrd="0" destOrd="0" presId="urn:microsoft.com/office/officeart/2005/8/layout/hierarchy6"/>
    <dgm:cxn modelId="{47301F85-0624-F24D-AB6C-22242D5EE947}" srcId="{E081B2D1-1E9F-A441-A861-1DD6F8A4FBBE}" destId="{CAB63417-8B40-C54B-8627-6FBC940B56A3}" srcOrd="1" destOrd="0" parTransId="{62FA08D4-6ED8-1746-996E-144444F0ACD5}" sibTransId="{6F2BC2C9-F15F-134C-A171-89193980D91B}"/>
    <dgm:cxn modelId="{D455B451-93F5-9246-8169-E6A68264BB6D}" srcId="{1CC555FD-4590-C247-BAF4-325A8F721555}" destId="{6644E4F3-C2ED-0644-9658-4BEF82DFF46F}" srcOrd="2" destOrd="0" parTransId="{061C1A84-9B42-224D-92AC-CB0540ECD05E}" sibTransId="{8E817175-4F95-B74D-AF1A-D11D1E50AD69}"/>
    <dgm:cxn modelId="{FE883CE0-E375-4198-AB38-57C368337FC4}" type="presOf" srcId="{CAB63417-8B40-C54B-8627-6FBC940B56A3}" destId="{BCF1E209-B067-9142-B1C7-1D06F4BFAA42}" srcOrd="1" destOrd="0" presId="urn:microsoft.com/office/officeart/2005/8/layout/hierarchy6"/>
    <dgm:cxn modelId="{9AB44F22-D0E5-1341-AE72-09EA33CBB72C}" srcId="{CC2ED161-C8B8-1D4C-8302-36B38BC971C4}" destId="{C61D757B-560A-404E-99D3-EB1E27D2DF0E}" srcOrd="0" destOrd="0" parTransId="{25877EE4-AB15-8A4C-95F0-761D05D096DE}" sibTransId="{91465697-8046-DC4C-AB8C-5393E43A93B2}"/>
    <dgm:cxn modelId="{C8F876FC-BE67-C942-B806-50B70F8B7C49}" srcId="{E081B2D1-1E9F-A441-A861-1DD6F8A4FBBE}" destId="{73C2EA00-3342-9B48-A46C-531B43016C57}" srcOrd="3" destOrd="0" parTransId="{C592D23D-B242-7C43-BB58-8B11EC79C5D6}" sibTransId="{C610698E-5529-CA4E-A470-6FE900C5E4C7}"/>
    <dgm:cxn modelId="{D2CBD741-39DA-5546-929E-98F5AEE13868}" srcId="{1CC555FD-4590-C247-BAF4-325A8F721555}" destId="{A7128C0A-6D2B-6B4A-BD48-3651F55DF9C3}" srcOrd="0" destOrd="0" parTransId="{A71871AC-7FC1-F94E-986F-80474221D33A}" sibTransId="{5A7E60A4-289E-5244-9572-DF6FE8DD7E3C}"/>
    <dgm:cxn modelId="{16924A9A-C9D6-479C-8C04-8FEF91A8E061}" type="presOf" srcId="{CC2ED161-C8B8-1D4C-8302-36B38BC971C4}" destId="{80135C97-FE23-B24F-8906-733277F93AE5}" srcOrd="0" destOrd="0" presId="urn:microsoft.com/office/officeart/2005/8/layout/hierarchy6"/>
    <dgm:cxn modelId="{D7F12C4A-512F-5447-A14E-9D22396F5772}" srcId="{1CC555FD-4590-C247-BAF4-325A8F721555}" destId="{B8D6AFA2-691B-2640-990F-BD38ED1532DF}" srcOrd="1" destOrd="0" parTransId="{A3CE2700-66E2-E44D-99B4-76C7E5FF5C71}" sibTransId="{AB50DA0D-961A-714E-9067-C800B9C86429}"/>
    <dgm:cxn modelId="{3F966A41-C607-407C-9F61-3137668B8839}" type="presOf" srcId="{84480AD4-8A1F-A047-AC61-4C6924EC4998}" destId="{B6804084-DD3E-8646-8449-C57FC9EA6E0F}" srcOrd="0" destOrd="0" presId="urn:microsoft.com/office/officeart/2005/8/layout/hierarchy6"/>
    <dgm:cxn modelId="{F1E4196A-CACA-1E46-BA4E-DD40269494AD}" type="presOf" srcId="{061C1A84-9B42-224D-92AC-CB0540ECD05E}" destId="{1C8EF5D5-CB61-F046-AB58-3A417F9F3962}" srcOrd="0" destOrd="0" presId="urn:microsoft.com/office/officeart/2005/8/layout/hierarchy6"/>
    <dgm:cxn modelId="{00CBA8F8-2AA2-4E17-A6FB-B1ED1ABAFAFC}" type="presOf" srcId="{C61D757B-560A-404E-99D3-EB1E27D2DF0E}" destId="{F87AA3E0-E379-654D-AD90-62DA75B62962}" srcOrd="0" destOrd="0" presId="urn:microsoft.com/office/officeart/2005/8/layout/hierarchy6"/>
    <dgm:cxn modelId="{7BCCDB95-673B-EB45-873C-04D76802663F}" srcId="{E081B2D1-1E9F-A441-A861-1DD6F8A4FBBE}" destId="{50AA64B8-8109-A24B-94B0-71FCEB7171C6}" srcOrd="0" destOrd="0" parTransId="{2C600130-A5D3-D04B-A5AE-2C21EA6321E9}" sibTransId="{761C6285-33F1-F74C-9F9F-E0B4DA168805}"/>
    <dgm:cxn modelId="{24D0B583-2A50-4663-A4A1-452295B5EE69}" type="presOf" srcId="{25877EE4-AB15-8A4C-95F0-761D05D096DE}" destId="{3081B618-00D8-534B-8443-8845B0D65280}" srcOrd="0" destOrd="0" presId="urn:microsoft.com/office/officeart/2005/8/layout/hierarchy6"/>
    <dgm:cxn modelId="{3EE39E41-D90A-4983-BB20-0D3EE59A7F3C}" type="presOf" srcId="{73C2EA00-3342-9B48-A46C-531B43016C57}" destId="{579E50F9-5B7B-6340-8A99-8FFB7D814346}" srcOrd="1" destOrd="0" presId="urn:microsoft.com/office/officeart/2005/8/layout/hierarchy6"/>
    <dgm:cxn modelId="{B503BB98-C1B0-024D-AA91-3E24BF4B6A38}" srcId="{50AA64B8-8109-A24B-94B0-71FCEB7171C6}" destId="{CC2ED161-C8B8-1D4C-8302-36B38BC971C4}" srcOrd="2" destOrd="0" parTransId="{84480AD4-8A1F-A047-AC61-4C6924EC4998}" sibTransId="{1A60359E-3334-C040-A471-6CA122994E58}"/>
    <dgm:cxn modelId="{91523064-9D46-4394-A58D-A352B2547752}" type="presOf" srcId="{1CC555FD-4590-C247-BAF4-325A8F721555}" destId="{C7795A47-274B-E84B-856C-FCC157C356EA}" srcOrd="0" destOrd="0" presId="urn:microsoft.com/office/officeart/2005/8/layout/hierarchy6"/>
    <dgm:cxn modelId="{2C2D9A8B-ADD0-4567-BDDD-741554ADE517}" type="presOf" srcId="{16AE74FC-5851-274B-9495-13E688C599BF}" destId="{8D78904C-4A52-8740-9867-3065C09B4F6F}" srcOrd="0" destOrd="0" presId="urn:microsoft.com/office/officeart/2005/8/layout/hierarchy6"/>
    <dgm:cxn modelId="{885AE85F-1848-4DDA-8298-FCDE237A54DE}" type="presOf" srcId="{50AA64B8-8109-A24B-94B0-71FCEB7171C6}" destId="{DFCAC318-7ECF-4845-BCB2-862CC6F8B59F}" srcOrd="0" destOrd="0" presId="urn:microsoft.com/office/officeart/2005/8/layout/hierarchy6"/>
    <dgm:cxn modelId="{CC2A6BB6-A7EF-CE49-A02D-8BC5F39D626B}" srcId="{50AA64B8-8109-A24B-94B0-71FCEB7171C6}" destId="{1CC555FD-4590-C247-BAF4-325A8F721555}" srcOrd="0" destOrd="0" parTransId="{16AE74FC-5851-274B-9495-13E688C599BF}" sibTransId="{0C077D3C-F0A6-9A4B-B75A-E9B4498AE210}"/>
    <dgm:cxn modelId="{9E22FB23-72FB-42C6-A6F8-28B63080A0FA}" type="presOf" srcId="{A71871AC-7FC1-F94E-986F-80474221D33A}" destId="{E21F16D2-56E8-3C44-AADD-FF9E76EC1BBA}" srcOrd="0" destOrd="0" presId="urn:microsoft.com/office/officeart/2005/8/layout/hierarchy6"/>
    <dgm:cxn modelId="{700129EB-D34C-F949-9E7B-99EC56DF66FA}" type="presOf" srcId="{4C723907-C5E8-5F42-B593-46A6ADFA1898}" destId="{194F9A4E-2945-D148-A0F3-69B9D519A44E}" srcOrd="0" destOrd="0" presId="urn:microsoft.com/office/officeart/2005/8/layout/hierarchy6"/>
    <dgm:cxn modelId="{1B9B94A1-B853-468F-B81D-5C1EA9B73886}" type="presParOf" srcId="{61AD7F79-8CC3-C645-9FD1-A04108E0692B}" destId="{02D628B0-E9FC-684B-85BE-5D90D07E48FB}" srcOrd="0" destOrd="0" presId="urn:microsoft.com/office/officeart/2005/8/layout/hierarchy6"/>
    <dgm:cxn modelId="{206BDB36-F645-4711-B02E-1F0020E776A9}" type="presParOf" srcId="{02D628B0-E9FC-684B-85BE-5D90D07E48FB}" destId="{1E758107-C6B1-B247-85AB-840BA24D4CE5}" srcOrd="0" destOrd="0" presId="urn:microsoft.com/office/officeart/2005/8/layout/hierarchy6"/>
    <dgm:cxn modelId="{BA548726-34DA-4C9F-9116-7EF40CC85D9D}" type="presParOf" srcId="{02D628B0-E9FC-684B-85BE-5D90D07E48FB}" destId="{F329BA22-1187-CA42-8B67-58F98B0FEB6B}" srcOrd="1" destOrd="0" presId="urn:microsoft.com/office/officeart/2005/8/layout/hierarchy6"/>
    <dgm:cxn modelId="{1A8E9FCB-3AEC-47B0-A9BC-8A9FAB8D9216}" type="presParOf" srcId="{F329BA22-1187-CA42-8B67-58F98B0FEB6B}" destId="{6271C631-81F1-1547-97CA-2C97165FE2DD}" srcOrd="0" destOrd="0" presId="urn:microsoft.com/office/officeart/2005/8/layout/hierarchy6"/>
    <dgm:cxn modelId="{6E1E1AE7-A083-4B7D-81AA-89DCD19F42DA}" type="presParOf" srcId="{6271C631-81F1-1547-97CA-2C97165FE2DD}" destId="{DFCAC318-7ECF-4845-BCB2-862CC6F8B59F}" srcOrd="0" destOrd="0" presId="urn:microsoft.com/office/officeart/2005/8/layout/hierarchy6"/>
    <dgm:cxn modelId="{ACB749ED-2891-4746-A2DE-92EDA918C936}" type="presParOf" srcId="{6271C631-81F1-1547-97CA-2C97165FE2DD}" destId="{1AEDFC9E-5022-1640-A6E4-E70C05B2E479}" srcOrd="1" destOrd="0" presId="urn:microsoft.com/office/officeart/2005/8/layout/hierarchy6"/>
    <dgm:cxn modelId="{076AB490-E015-438F-B8B4-48F0DEAC58F8}" type="presParOf" srcId="{1AEDFC9E-5022-1640-A6E4-E70C05B2E479}" destId="{8D78904C-4A52-8740-9867-3065C09B4F6F}" srcOrd="0" destOrd="0" presId="urn:microsoft.com/office/officeart/2005/8/layout/hierarchy6"/>
    <dgm:cxn modelId="{9A4C78BA-0B2C-4072-B08C-9B879C9461F4}" type="presParOf" srcId="{1AEDFC9E-5022-1640-A6E4-E70C05B2E479}" destId="{E2D8459B-E5AC-8C47-BB56-13BA9230A5F0}" srcOrd="1" destOrd="0" presId="urn:microsoft.com/office/officeart/2005/8/layout/hierarchy6"/>
    <dgm:cxn modelId="{69BB4AEB-0490-4515-9731-19BF8ADB0280}" type="presParOf" srcId="{E2D8459B-E5AC-8C47-BB56-13BA9230A5F0}" destId="{C7795A47-274B-E84B-856C-FCC157C356EA}" srcOrd="0" destOrd="0" presId="urn:microsoft.com/office/officeart/2005/8/layout/hierarchy6"/>
    <dgm:cxn modelId="{102A5089-AF19-4B08-B9E2-DFB6E7A126C4}" type="presParOf" srcId="{E2D8459B-E5AC-8C47-BB56-13BA9230A5F0}" destId="{07A05A76-8B4B-E747-ABF6-4DE2629DC4FA}" srcOrd="1" destOrd="0" presId="urn:microsoft.com/office/officeart/2005/8/layout/hierarchy6"/>
    <dgm:cxn modelId="{97DD28D7-C756-406B-A272-FE4203F7BD29}" type="presParOf" srcId="{07A05A76-8B4B-E747-ABF6-4DE2629DC4FA}" destId="{E21F16D2-56E8-3C44-AADD-FF9E76EC1BBA}" srcOrd="0" destOrd="0" presId="urn:microsoft.com/office/officeart/2005/8/layout/hierarchy6"/>
    <dgm:cxn modelId="{9DA70569-FC83-44C3-A345-917361DB7E97}" type="presParOf" srcId="{07A05A76-8B4B-E747-ABF6-4DE2629DC4FA}" destId="{2CCCA9E7-57D5-4D48-8872-8FCFC58DB66F}" srcOrd="1" destOrd="0" presId="urn:microsoft.com/office/officeart/2005/8/layout/hierarchy6"/>
    <dgm:cxn modelId="{BB66C5FB-52A1-4233-8814-23785EFD14A6}" type="presParOf" srcId="{2CCCA9E7-57D5-4D48-8872-8FCFC58DB66F}" destId="{115D3091-D04A-0044-9786-CB8D5DEC8A6E}" srcOrd="0" destOrd="0" presId="urn:microsoft.com/office/officeart/2005/8/layout/hierarchy6"/>
    <dgm:cxn modelId="{1984F745-0EC2-49AA-A96F-7195C724E976}" type="presParOf" srcId="{2CCCA9E7-57D5-4D48-8872-8FCFC58DB66F}" destId="{16E4B315-0AA5-A74F-840C-6A3B40D68530}" srcOrd="1" destOrd="0" presId="urn:microsoft.com/office/officeart/2005/8/layout/hierarchy6"/>
    <dgm:cxn modelId="{45C5D5CC-A949-49B3-AC8F-339534EE6AE0}" type="presParOf" srcId="{07A05A76-8B4B-E747-ABF6-4DE2629DC4FA}" destId="{807053CF-3DF4-B247-8FF0-DD2E8A2E5215}" srcOrd="2" destOrd="0" presId="urn:microsoft.com/office/officeart/2005/8/layout/hierarchy6"/>
    <dgm:cxn modelId="{861FFCE5-21FE-45F2-9267-D4102D5B1B62}" type="presParOf" srcId="{07A05A76-8B4B-E747-ABF6-4DE2629DC4FA}" destId="{72DE3B4C-C48E-434A-87E2-C856BBBA7C0D}" srcOrd="3" destOrd="0" presId="urn:microsoft.com/office/officeart/2005/8/layout/hierarchy6"/>
    <dgm:cxn modelId="{B12B45FE-D2EF-4BB6-9535-B15F8F1C5CF8}" type="presParOf" srcId="{72DE3B4C-C48E-434A-87E2-C856BBBA7C0D}" destId="{36D2B686-BE48-994D-AB5B-DA85BFC73A8D}" srcOrd="0" destOrd="0" presId="urn:microsoft.com/office/officeart/2005/8/layout/hierarchy6"/>
    <dgm:cxn modelId="{E7E7F01D-3B70-46D5-BAD7-C33C2A8CE132}" type="presParOf" srcId="{72DE3B4C-C48E-434A-87E2-C856BBBA7C0D}" destId="{AF7944FE-229F-5641-960B-221F46A94E71}" srcOrd="1" destOrd="0" presId="urn:microsoft.com/office/officeart/2005/8/layout/hierarchy6"/>
    <dgm:cxn modelId="{B89DB075-D0D7-E84E-A886-FD32F451DFBE}" type="presParOf" srcId="{07A05A76-8B4B-E747-ABF6-4DE2629DC4FA}" destId="{1C8EF5D5-CB61-F046-AB58-3A417F9F3962}" srcOrd="4" destOrd="0" presId="urn:microsoft.com/office/officeart/2005/8/layout/hierarchy6"/>
    <dgm:cxn modelId="{6790E77C-3058-AC47-A11C-B6D29689C5CF}" type="presParOf" srcId="{07A05A76-8B4B-E747-ABF6-4DE2629DC4FA}" destId="{4F59A773-1C82-5448-803E-DEDC1C372005}" srcOrd="5" destOrd="0" presId="urn:microsoft.com/office/officeart/2005/8/layout/hierarchy6"/>
    <dgm:cxn modelId="{4FC22848-FE65-2243-AC26-843ED19755A4}" type="presParOf" srcId="{4F59A773-1C82-5448-803E-DEDC1C372005}" destId="{4986F434-D621-9C45-B6F1-F759B588683E}" srcOrd="0" destOrd="0" presId="urn:microsoft.com/office/officeart/2005/8/layout/hierarchy6"/>
    <dgm:cxn modelId="{1CCA30BC-87E9-B948-8AD7-7C1C5BF03879}" type="presParOf" srcId="{4F59A773-1C82-5448-803E-DEDC1C372005}" destId="{43C3B3E9-F18C-BA4C-A493-94A8A5232B43}" srcOrd="1" destOrd="0" presId="urn:microsoft.com/office/officeart/2005/8/layout/hierarchy6"/>
    <dgm:cxn modelId="{FC6CB54E-CE59-D34A-B58A-9598A967CF78}" type="presParOf" srcId="{1AEDFC9E-5022-1640-A6E4-E70C05B2E479}" destId="{194F9A4E-2945-D148-A0F3-69B9D519A44E}" srcOrd="2" destOrd="0" presId="urn:microsoft.com/office/officeart/2005/8/layout/hierarchy6"/>
    <dgm:cxn modelId="{DC2D7C61-3264-D547-9F8F-173DFBBC9EAE}" type="presParOf" srcId="{1AEDFC9E-5022-1640-A6E4-E70C05B2E479}" destId="{645E9852-9227-E847-9B15-D21C1A722E91}" srcOrd="3" destOrd="0" presId="urn:microsoft.com/office/officeart/2005/8/layout/hierarchy6"/>
    <dgm:cxn modelId="{E7F50A24-B458-AE4E-8BFD-33C9F8FC29E1}" type="presParOf" srcId="{645E9852-9227-E847-9B15-D21C1A722E91}" destId="{2C2F26EC-8B64-0E45-967C-401D608A400D}" srcOrd="0" destOrd="0" presId="urn:microsoft.com/office/officeart/2005/8/layout/hierarchy6"/>
    <dgm:cxn modelId="{89BF4040-59B6-AD42-8DAF-3008770D065C}" type="presParOf" srcId="{645E9852-9227-E847-9B15-D21C1A722E91}" destId="{F7052AFE-E425-464D-B243-FB337713D23E}" srcOrd="1" destOrd="0" presId="urn:microsoft.com/office/officeart/2005/8/layout/hierarchy6"/>
    <dgm:cxn modelId="{92A668CF-0A14-4A28-9B5D-E4788F0129A3}" type="presParOf" srcId="{1AEDFC9E-5022-1640-A6E4-E70C05B2E479}" destId="{B6804084-DD3E-8646-8449-C57FC9EA6E0F}" srcOrd="4" destOrd="0" presId="urn:microsoft.com/office/officeart/2005/8/layout/hierarchy6"/>
    <dgm:cxn modelId="{DB4563FC-908C-4A4F-BE78-38470EC0CA4C}" type="presParOf" srcId="{1AEDFC9E-5022-1640-A6E4-E70C05B2E479}" destId="{A07A9D5B-31A9-5544-A0FB-19608B816DB6}" srcOrd="5" destOrd="0" presId="urn:microsoft.com/office/officeart/2005/8/layout/hierarchy6"/>
    <dgm:cxn modelId="{35A12A6A-0F8F-4B6F-AEF4-378A432401CD}" type="presParOf" srcId="{A07A9D5B-31A9-5544-A0FB-19608B816DB6}" destId="{80135C97-FE23-B24F-8906-733277F93AE5}" srcOrd="0" destOrd="0" presId="urn:microsoft.com/office/officeart/2005/8/layout/hierarchy6"/>
    <dgm:cxn modelId="{CA58540E-85CE-422D-9941-FC884087685E}" type="presParOf" srcId="{A07A9D5B-31A9-5544-A0FB-19608B816DB6}" destId="{F8303942-D2E3-4B4E-8732-5089F8F2F638}" srcOrd="1" destOrd="0" presId="urn:microsoft.com/office/officeart/2005/8/layout/hierarchy6"/>
    <dgm:cxn modelId="{52E23181-1858-477B-BC4D-E3CF6AAE21BB}" type="presParOf" srcId="{F8303942-D2E3-4B4E-8732-5089F8F2F638}" destId="{3081B618-00D8-534B-8443-8845B0D65280}" srcOrd="0" destOrd="0" presId="urn:microsoft.com/office/officeart/2005/8/layout/hierarchy6"/>
    <dgm:cxn modelId="{F8D5EC58-14C4-45D5-AC09-4479016459A8}" type="presParOf" srcId="{F8303942-D2E3-4B4E-8732-5089F8F2F638}" destId="{070BE16D-9675-9C4B-BCFA-9DC1050F31C1}" srcOrd="1" destOrd="0" presId="urn:microsoft.com/office/officeart/2005/8/layout/hierarchy6"/>
    <dgm:cxn modelId="{DC057F16-738B-4EF8-8F34-9C08F80B686C}" type="presParOf" srcId="{070BE16D-9675-9C4B-BCFA-9DC1050F31C1}" destId="{F87AA3E0-E379-654D-AD90-62DA75B62962}" srcOrd="0" destOrd="0" presId="urn:microsoft.com/office/officeart/2005/8/layout/hierarchy6"/>
    <dgm:cxn modelId="{A5DE70C2-9BA0-464F-824F-F2484E110C50}" type="presParOf" srcId="{070BE16D-9675-9C4B-BCFA-9DC1050F31C1}" destId="{3F98996E-1BAC-3E4D-8D7C-88E7F3DC28D6}" srcOrd="1" destOrd="0" presId="urn:microsoft.com/office/officeart/2005/8/layout/hierarchy6"/>
    <dgm:cxn modelId="{DBBD1F5C-1FF8-42FD-AF5A-D82BD21FBA6E}" type="presParOf" srcId="{61AD7F79-8CC3-C645-9FD1-A04108E0692B}" destId="{BF34003A-A923-2743-9A46-1A08EF50A42A}" srcOrd="1" destOrd="0" presId="urn:microsoft.com/office/officeart/2005/8/layout/hierarchy6"/>
    <dgm:cxn modelId="{E1836EE1-8AAA-4B2E-8031-201B7D1FF72E}" type="presParOf" srcId="{BF34003A-A923-2743-9A46-1A08EF50A42A}" destId="{8C78A8F5-37F3-9442-91F4-13C346F12ACF}" srcOrd="0" destOrd="0" presId="urn:microsoft.com/office/officeart/2005/8/layout/hierarchy6"/>
    <dgm:cxn modelId="{FD872015-C77A-4D3C-B5DA-32FD4594977F}" type="presParOf" srcId="{8C78A8F5-37F3-9442-91F4-13C346F12ACF}" destId="{87FF025B-19C8-A04C-B570-10657337B03B}" srcOrd="0" destOrd="0" presId="urn:microsoft.com/office/officeart/2005/8/layout/hierarchy6"/>
    <dgm:cxn modelId="{628AAF82-A193-4EEB-A40F-3A8F663B2705}" type="presParOf" srcId="{8C78A8F5-37F3-9442-91F4-13C346F12ACF}" destId="{BCF1E209-B067-9142-B1C7-1D06F4BFAA42}" srcOrd="1" destOrd="0" presId="urn:microsoft.com/office/officeart/2005/8/layout/hierarchy6"/>
    <dgm:cxn modelId="{B59A48DD-09B3-47D3-8FB9-BF3819A9C63A}" type="presParOf" srcId="{BF34003A-A923-2743-9A46-1A08EF50A42A}" destId="{6502C688-136C-9146-9D56-F8FE2B107F54}" srcOrd="1" destOrd="0" presId="urn:microsoft.com/office/officeart/2005/8/layout/hierarchy6"/>
    <dgm:cxn modelId="{8298E598-5D04-40BF-A026-084B6F0F4101}" type="presParOf" srcId="{6502C688-136C-9146-9D56-F8FE2B107F54}" destId="{B9E02A0D-1395-C24C-99B9-79BC754C41CE}" srcOrd="0" destOrd="0" presId="urn:microsoft.com/office/officeart/2005/8/layout/hierarchy6"/>
    <dgm:cxn modelId="{EE140070-B78F-4BC0-8109-1BBFD311E36D}" type="presParOf" srcId="{BF34003A-A923-2743-9A46-1A08EF50A42A}" destId="{7EEEA474-ED29-DB4C-A9CF-91732EC8C668}" srcOrd="2" destOrd="0" presId="urn:microsoft.com/office/officeart/2005/8/layout/hierarchy6"/>
    <dgm:cxn modelId="{B0864033-BFDA-4D37-821C-D65BAF43651B}" type="presParOf" srcId="{7EEEA474-ED29-DB4C-A9CF-91732EC8C668}" destId="{5568D66B-6FE3-9349-8E2B-2BC843B62FE4}" srcOrd="0" destOrd="0" presId="urn:microsoft.com/office/officeart/2005/8/layout/hierarchy6"/>
    <dgm:cxn modelId="{170B4FFF-B10E-45B8-9F2C-6B93CECA0B61}" type="presParOf" srcId="{7EEEA474-ED29-DB4C-A9CF-91732EC8C668}" destId="{11FCDDC8-4E65-5245-BD42-D92F2239444E}" srcOrd="1" destOrd="0" presId="urn:microsoft.com/office/officeart/2005/8/layout/hierarchy6"/>
    <dgm:cxn modelId="{FAEAA952-1B28-4948-A60A-75C298F135C4}" type="presParOf" srcId="{BF34003A-A923-2743-9A46-1A08EF50A42A}" destId="{1B8CEFAE-5307-F24B-AD6F-775D9203B7F8}" srcOrd="3" destOrd="0" presId="urn:microsoft.com/office/officeart/2005/8/layout/hierarchy6"/>
    <dgm:cxn modelId="{6FD82700-8C05-4C89-8D70-EAFA3ECA2C1F}" type="presParOf" srcId="{1B8CEFAE-5307-F24B-AD6F-775D9203B7F8}" destId="{35D03308-E5FD-9343-B66C-DA311C215374}" srcOrd="0" destOrd="0" presId="urn:microsoft.com/office/officeart/2005/8/layout/hierarchy6"/>
    <dgm:cxn modelId="{93846589-5E89-40CF-8D42-19C571417822}" type="presParOf" srcId="{BF34003A-A923-2743-9A46-1A08EF50A42A}" destId="{C109F679-DFA0-8C4E-AD2E-6BBA3405CEC7}" srcOrd="4" destOrd="0" presId="urn:microsoft.com/office/officeart/2005/8/layout/hierarchy6"/>
    <dgm:cxn modelId="{D8CA9157-B297-4EA6-A769-B26A5FC9BFF1}" type="presParOf" srcId="{C109F679-DFA0-8C4E-AD2E-6BBA3405CEC7}" destId="{34627248-0896-2B43-A61E-EC1B194FED0C}" srcOrd="0" destOrd="0" presId="urn:microsoft.com/office/officeart/2005/8/layout/hierarchy6"/>
    <dgm:cxn modelId="{730B5356-4932-4FEA-A45C-E794BD8EA3A5}" type="presParOf" srcId="{C109F679-DFA0-8C4E-AD2E-6BBA3405CEC7}" destId="{579E50F9-5B7B-6340-8A99-8FFB7D81434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79A4EA-D22C-4446-B55E-FE3141926D01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5960D-925B-3E4C-8E6C-29F080700425}">
      <dgm:prSet phldrT="[Text]"/>
      <dgm:spPr/>
      <dgm:t>
        <a:bodyPr/>
        <a:lstStyle/>
        <a:p>
          <a:r>
            <a:rPr lang="en-US" dirty="0"/>
            <a:t>2 TA Managers, 4 DBH Clinical Specialists, Project Aware Coordinator</a:t>
          </a:r>
        </a:p>
      </dgm:t>
    </dgm:pt>
    <dgm:pt modelId="{E74F92F4-49C7-8D43-8D20-5FAF05498E47}" type="parTrans" cxnId="{816BBEE5-91DA-F047-A29F-7DF76FF8D0B9}">
      <dgm:prSet/>
      <dgm:spPr/>
      <dgm:t>
        <a:bodyPr/>
        <a:lstStyle/>
        <a:p>
          <a:endParaRPr lang="en-US"/>
        </a:p>
      </dgm:t>
    </dgm:pt>
    <dgm:pt modelId="{54C7F0C6-6ED2-344D-B9DD-71D8169934CE}" type="sibTrans" cxnId="{816BBEE5-91DA-F047-A29F-7DF76FF8D0B9}">
      <dgm:prSet/>
      <dgm:spPr/>
      <dgm:t>
        <a:bodyPr/>
        <a:lstStyle/>
        <a:p>
          <a:endParaRPr lang="en-US"/>
        </a:p>
      </dgm:t>
    </dgm:pt>
    <dgm:pt modelId="{54A0F797-C217-724D-AD26-E605162B70D6}">
      <dgm:prSet phldrT="[Text]"/>
      <dgm:spPr/>
      <dgm:t>
        <a:bodyPr/>
        <a:lstStyle/>
        <a:p>
          <a:r>
            <a:rPr lang="en-US" dirty="0"/>
            <a:t>15-20 schools each &amp; 1 group of CBOs</a:t>
          </a:r>
        </a:p>
      </dgm:t>
    </dgm:pt>
    <dgm:pt modelId="{B1859D1F-E575-3B45-A34E-09A16DB76135}" type="parTrans" cxnId="{559DFFE8-55EF-1C40-AB3D-1BD2F5CD980B}">
      <dgm:prSet/>
      <dgm:spPr/>
      <dgm:t>
        <a:bodyPr/>
        <a:lstStyle/>
        <a:p>
          <a:endParaRPr lang="en-US"/>
        </a:p>
      </dgm:t>
    </dgm:pt>
    <dgm:pt modelId="{C39AD05D-E239-3742-9C6E-8C9036BA912D}" type="sibTrans" cxnId="{559DFFE8-55EF-1C40-AB3D-1BD2F5CD980B}">
      <dgm:prSet/>
      <dgm:spPr/>
      <dgm:t>
        <a:bodyPr/>
        <a:lstStyle/>
        <a:p>
          <a:endParaRPr lang="en-US"/>
        </a:p>
      </dgm:t>
    </dgm:pt>
    <dgm:pt modelId="{5717BF99-7044-BE45-8E4F-A27761988673}">
      <dgm:prSet phldrT="[Text]"/>
      <dgm:spPr/>
      <dgm:t>
        <a:bodyPr/>
        <a:lstStyle/>
        <a:p>
          <a:r>
            <a:rPr lang="en-US" dirty="0"/>
            <a:t>Monthly </a:t>
          </a:r>
          <a:r>
            <a:rPr lang="en-US" dirty="0" err="1"/>
            <a:t>CoP</a:t>
          </a:r>
          <a:r>
            <a:rPr lang="en-US" dirty="0"/>
            <a:t> learning session, bi-monthly TA, additional coaching as needed</a:t>
          </a:r>
        </a:p>
      </dgm:t>
    </dgm:pt>
    <dgm:pt modelId="{F207A7F9-2677-F041-9C76-74D6B4C86600}" type="parTrans" cxnId="{E038D748-0B84-8F49-8252-E608ECF58561}">
      <dgm:prSet/>
      <dgm:spPr/>
      <dgm:t>
        <a:bodyPr/>
        <a:lstStyle/>
        <a:p>
          <a:endParaRPr lang="en-US"/>
        </a:p>
      </dgm:t>
    </dgm:pt>
    <dgm:pt modelId="{25D66401-0AF1-FD45-B27A-6A3BE8D28369}" type="sibTrans" cxnId="{E038D748-0B84-8F49-8252-E608ECF58561}">
      <dgm:prSet/>
      <dgm:spPr/>
      <dgm:t>
        <a:bodyPr/>
        <a:lstStyle/>
        <a:p>
          <a:endParaRPr lang="en-US"/>
        </a:p>
      </dgm:t>
    </dgm:pt>
    <dgm:pt modelId="{9173D749-4558-094B-B46F-A03D585458CE}" type="pres">
      <dgm:prSet presAssocID="{A679A4EA-D22C-4446-B55E-FE3141926D0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759CF-944E-3949-9E9E-0CF03A025964}" type="pres">
      <dgm:prSet presAssocID="{A679A4EA-D22C-4446-B55E-FE3141926D01}" presName="dummyMaxCanvas" presStyleCnt="0">
        <dgm:presLayoutVars/>
      </dgm:prSet>
      <dgm:spPr/>
    </dgm:pt>
    <dgm:pt modelId="{CA4B133D-3B17-DD40-A2BA-11774BD09374}" type="pres">
      <dgm:prSet presAssocID="{A679A4EA-D22C-4446-B55E-FE3141926D0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542C9-1811-3B41-933C-BFA937A9671F}" type="pres">
      <dgm:prSet presAssocID="{A679A4EA-D22C-4446-B55E-FE3141926D01}" presName="ThreeNodes_2" presStyleLbl="node1" presStyleIdx="1" presStyleCnt="3" custScaleX="102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98B2C-6990-6644-9AD8-9628052DA4D3}" type="pres">
      <dgm:prSet presAssocID="{A679A4EA-D22C-4446-B55E-FE3141926D0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E0281-DBD3-1F49-8C90-5E2FC19BD7EE}" type="pres">
      <dgm:prSet presAssocID="{A679A4EA-D22C-4446-B55E-FE3141926D0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D43EC-BD96-1E42-B48E-5D36BC658501}" type="pres">
      <dgm:prSet presAssocID="{A679A4EA-D22C-4446-B55E-FE3141926D0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A4395-E368-0C40-AF49-749F6D8C97C1}" type="pres">
      <dgm:prSet presAssocID="{A679A4EA-D22C-4446-B55E-FE3141926D0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845D3-1579-D24B-BB4B-04DBB94CB059}" type="pres">
      <dgm:prSet presAssocID="{A679A4EA-D22C-4446-B55E-FE3141926D0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DE9AB-D93A-4541-B691-67A08E601009}" type="pres">
      <dgm:prSet presAssocID="{A679A4EA-D22C-4446-B55E-FE3141926D0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38D748-0B84-8F49-8252-E608ECF58561}" srcId="{A679A4EA-D22C-4446-B55E-FE3141926D01}" destId="{5717BF99-7044-BE45-8E4F-A27761988673}" srcOrd="2" destOrd="0" parTransId="{F207A7F9-2677-F041-9C76-74D6B4C86600}" sibTransId="{25D66401-0AF1-FD45-B27A-6A3BE8D28369}"/>
    <dgm:cxn modelId="{4BA2C3DE-A18F-4894-966C-B749C9E6E18E}" type="presOf" srcId="{01F5960D-925B-3E4C-8E6C-29F080700425}" destId="{70AA4395-E368-0C40-AF49-749F6D8C97C1}" srcOrd="1" destOrd="0" presId="urn:microsoft.com/office/officeart/2005/8/layout/vProcess5"/>
    <dgm:cxn modelId="{4592DA1E-9DAF-41E9-9596-2F19BB6D643C}" type="presOf" srcId="{54A0F797-C217-724D-AD26-E605162B70D6}" destId="{AA1845D3-1579-D24B-BB4B-04DBB94CB059}" srcOrd="1" destOrd="0" presId="urn:microsoft.com/office/officeart/2005/8/layout/vProcess5"/>
    <dgm:cxn modelId="{559DFFE8-55EF-1C40-AB3D-1BD2F5CD980B}" srcId="{A679A4EA-D22C-4446-B55E-FE3141926D01}" destId="{54A0F797-C217-724D-AD26-E605162B70D6}" srcOrd="1" destOrd="0" parTransId="{B1859D1F-E575-3B45-A34E-09A16DB76135}" sibTransId="{C39AD05D-E239-3742-9C6E-8C9036BA912D}"/>
    <dgm:cxn modelId="{C070AECF-56D9-49FC-828E-62CB9C6BE7B9}" type="presOf" srcId="{5717BF99-7044-BE45-8E4F-A27761988673}" destId="{6E0DE9AB-D93A-4541-B691-67A08E601009}" srcOrd="1" destOrd="0" presId="urn:microsoft.com/office/officeart/2005/8/layout/vProcess5"/>
    <dgm:cxn modelId="{816BBEE5-91DA-F047-A29F-7DF76FF8D0B9}" srcId="{A679A4EA-D22C-4446-B55E-FE3141926D01}" destId="{01F5960D-925B-3E4C-8E6C-29F080700425}" srcOrd="0" destOrd="0" parTransId="{E74F92F4-49C7-8D43-8D20-5FAF05498E47}" sibTransId="{54C7F0C6-6ED2-344D-B9DD-71D8169934CE}"/>
    <dgm:cxn modelId="{19854E13-EF14-4472-86A0-ACC1C5972ADD}" type="presOf" srcId="{A679A4EA-D22C-4446-B55E-FE3141926D01}" destId="{9173D749-4558-094B-B46F-A03D585458CE}" srcOrd="0" destOrd="0" presId="urn:microsoft.com/office/officeart/2005/8/layout/vProcess5"/>
    <dgm:cxn modelId="{0F81ED67-C2FA-4607-B941-51C998CB612F}" type="presOf" srcId="{54C7F0C6-6ED2-344D-B9DD-71D8169934CE}" destId="{70DE0281-DBD3-1F49-8C90-5E2FC19BD7EE}" srcOrd="0" destOrd="0" presId="urn:microsoft.com/office/officeart/2005/8/layout/vProcess5"/>
    <dgm:cxn modelId="{9CF745FF-5451-4167-9402-369E97FF2969}" type="presOf" srcId="{5717BF99-7044-BE45-8E4F-A27761988673}" destId="{5E398B2C-6990-6644-9AD8-9628052DA4D3}" srcOrd="0" destOrd="0" presId="urn:microsoft.com/office/officeart/2005/8/layout/vProcess5"/>
    <dgm:cxn modelId="{FD22CFE7-0A02-45C8-B951-AF974FC0F66B}" type="presOf" srcId="{01F5960D-925B-3E4C-8E6C-29F080700425}" destId="{CA4B133D-3B17-DD40-A2BA-11774BD09374}" srcOrd="0" destOrd="0" presId="urn:microsoft.com/office/officeart/2005/8/layout/vProcess5"/>
    <dgm:cxn modelId="{CBFE75E9-7877-49A7-AAD8-DD40A8707A18}" type="presOf" srcId="{54A0F797-C217-724D-AD26-E605162B70D6}" destId="{AD4542C9-1811-3B41-933C-BFA937A9671F}" srcOrd="0" destOrd="0" presId="urn:microsoft.com/office/officeart/2005/8/layout/vProcess5"/>
    <dgm:cxn modelId="{9B49B43B-1226-41DF-90A0-2BD5D8FDE94A}" type="presOf" srcId="{C39AD05D-E239-3742-9C6E-8C9036BA912D}" destId="{DECD43EC-BD96-1E42-B48E-5D36BC658501}" srcOrd="0" destOrd="0" presId="urn:microsoft.com/office/officeart/2005/8/layout/vProcess5"/>
    <dgm:cxn modelId="{9EAF03F4-73A6-4611-BCF3-BACCDA49487F}" type="presParOf" srcId="{9173D749-4558-094B-B46F-A03D585458CE}" destId="{3A1759CF-944E-3949-9E9E-0CF03A025964}" srcOrd="0" destOrd="0" presId="urn:microsoft.com/office/officeart/2005/8/layout/vProcess5"/>
    <dgm:cxn modelId="{0ED9FE0E-E2C5-4275-A838-D79CE131F43E}" type="presParOf" srcId="{9173D749-4558-094B-B46F-A03D585458CE}" destId="{CA4B133D-3B17-DD40-A2BA-11774BD09374}" srcOrd="1" destOrd="0" presId="urn:microsoft.com/office/officeart/2005/8/layout/vProcess5"/>
    <dgm:cxn modelId="{45697066-1E91-4F42-A46A-6A7ECFCCEC4F}" type="presParOf" srcId="{9173D749-4558-094B-B46F-A03D585458CE}" destId="{AD4542C9-1811-3B41-933C-BFA937A9671F}" srcOrd="2" destOrd="0" presId="urn:microsoft.com/office/officeart/2005/8/layout/vProcess5"/>
    <dgm:cxn modelId="{6FE9946C-12FF-418D-B04A-C087B90A1BF9}" type="presParOf" srcId="{9173D749-4558-094B-B46F-A03D585458CE}" destId="{5E398B2C-6990-6644-9AD8-9628052DA4D3}" srcOrd="3" destOrd="0" presId="urn:microsoft.com/office/officeart/2005/8/layout/vProcess5"/>
    <dgm:cxn modelId="{20974E85-7415-4029-98A6-BDD9CCB3DB46}" type="presParOf" srcId="{9173D749-4558-094B-B46F-A03D585458CE}" destId="{70DE0281-DBD3-1F49-8C90-5E2FC19BD7EE}" srcOrd="4" destOrd="0" presId="urn:microsoft.com/office/officeart/2005/8/layout/vProcess5"/>
    <dgm:cxn modelId="{7F51F56A-DE11-4D3A-92B1-BCB9B7DF634D}" type="presParOf" srcId="{9173D749-4558-094B-B46F-A03D585458CE}" destId="{DECD43EC-BD96-1E42-B48E-5D36BC658501}" srcOrd="5" destOrd="0" presId="urn:microsoft.com/office/officeart/2005/8/layout/vProcess5"/>
    <dgm:cxn modelId="{03685885-1D58-435D-A448-8C5B3BF2FCF6}" type="presParOf" srcId="{9173D749-4558-094B-B46F-A03D585458CE}" destId="{70AA4395-E368-0C40-AF49-749F6D8C97C1}" srcOrd="6" destOrd="0" presId="urn:microsoft.com/office/officeart/2005/8/layout/vProcess5"/>
    <dgm:cxn modelId="{F355A7EC-A738-4DA2-8425-A73A4106F972}" type="presParOf" srcId="{9173D749-4558-094B-B46F-A03D585458CE}" destId="{AA1845D3-1579-D24B-BB4B-04DBB94CB059}" srcOrd="7" destOrd="0" presId="urn:microsoft.com/office/officeart/2005/8/layout/vProcess5"/>
    <dgm:cxn modelId="{D8743A6C-E888-4762-8969-44D65F4F5DAF}" type="presParOf" srcId="{9173D749-4558-094B-B46F-A03D585458CE}" destId="{6E0DE9AB-D93A-4541-B691-67A08E60100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963C12-FA14-834E-9B1C-135C8A04CA8E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E7D8B0-16DA-7A44-B893-6ABF311F3A8A}">
      <dgm:prSet phldrT="[Text]"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Monthly CoP Session</a:t>
          </a:r>
        </a:p>
      </dgm:t>
    </dgm:pt>
    <dgm:pt modelId="{930128CF-1B54-954B-BFAD-E3A737802DD2}" type="parTrans" cxnId="{771E9904-A4C4-2448-A859-E713E9ADF621}">
      <dgm:prSet/>
      <dgm:spPr/>
      <dgm:t>
        <a:bodyPr/>
        <a:lstStyle/>
        <a:p>
          <a:endParaRPr lang="en-US"/>
        </a:p>
      </dgm:t>
    </dgm:pt>
    <dgm:pt modelId="{A5E34E42-B607-344F-9A06-20E5249DEEF4}" type="sibTrans" cxnId="{771E9904-A4C4-2448-A859-E713E9ADF621}">
      <dgm:prSet/>
      <dgm:spPr/>
      <dgm:t>
        <a:bodyPr/>
        <a:lstStyle/>
        <a:p>
          <a:endParaRPr lang="en-US"/>
        </a:p>
      </dgm:t>
    </dgm:pt>
    <dgm:pt modelId="{ED485D49-DE5A-A44F-863E-B28000CF5021}">
      <dgm:prSet phldrT="[Text]"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Introduction to best practice</a:t>
          </a:r>
        </a:p>
      </dgm:t>
    </dgm:pt>
    <dgm:pt modelId="{60628E0C-9753-E04F-AA1A-08864798341B}" type="parTrans" cxnId="{C49E3155-80AB-1947-9B64-AED20032E9FB}">
      <dgm:prSet/>
      <dgm:spPr/>
      <dgm:t>
        <a:bodyPr/>
        <a:lstStyle/>
        <a:p>
          <a:endParaRPr lang="en-US"/>
        </a:p>
      </dgm:t>
    </dgm:pt>
    <dgm:pt modelId="{15D8C192-CAEA-EB42-8AD4-F86263D567AA}" type="sibTrans" cxnId="{C49E3155-80AB-1947-9B64-AED20032E9FB}">
      <dgm:prSet/>
      <dgm:spPr/>
      <dgm:t>
        <a:bodyPr/>
        <a:lstStyle/>
        <a:p>
          <a:endParaRPr lang="en-US"/>
        </a:p>
      </dgm:t>
    </dgm:pt>
    <dgm:pt modelId="{AC153152-38A5-E645-912B-4A645DF074A8}">
      <dgm:prSet phldrT="[Text]"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Implementation Guidance</a:t>
          </a:r>
        </a:p>
      </dgm:t>
    </dgm:pt>
    <dgm:pt modelId="{8B1CC6E6-FB89-7942-BE49-502DC16F11C6}" type="parTrans" cxnId="{1F76F9DA-6CC3-434E-B11C-07E87E400F83}">
      <dgm:prSet/>
      <dgm:spPr/>
      <dgm:t>
        <a:bodyPr/>
        <a:lstStyle/>
        <a:p>
          <a:endParaRPr lang="en-US"/>
        </a:p>
      </dgm:t>
    </dgm:pt>
    <dgm:pt modelId="{CBAB216A-9861-F143-9E47-0B0A6BB58C10}" type="sibTrans" cxnId="{1F76F9DA-6CC3-434E-B11C-07E87E400F83}">
      <dgm:prSet/>
      <dgm:spPr/>
      <dgm:t>
        <a:bodyPr/>
        <a:lstStyle/>
        <a:p>
          <a:endParaRPr lang="en-US"/>
        </a:p>
      </dgm:t>
    </dgm:pt>
    <dgm:pt modelId="{B258CC18-3240-D040-A087-F158DD9808C3}">
      <dgm:prSet phldrT="[Text]"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Bi-weekly Coaching</a:t>
          </a:r>
        </a:p>
      </dgm:t>
    </dgm:pt>
    <dgm:pt modelId="{78B027C9-1656-3149-9E4C-AD42C024BCFE}" type="parTrans" cxnId="{CA9863B3-EB8B-0D41-998F-56BD4716DCE2}">
      <dgm:prSet/>
      <dgm:spPr/>
      <dgm:t>
        <a:bodyPr/>
        <a:lstStyle/>
        <a:p>
          <a:endParaRPr lang="en-US"/>
        </a:p>
      </dgm:t>
    </dgm:pt>
    <dgm:pt modelId="{E13C1C54-C7BE-2A4A-B8F2-6BE7DB594A52}" type="sibTrans" cxnId="{CA9863B3-EB8B-0D41-998F-56BD4716DCE2}">
      <dgm:prSet/>
      <dgm:spPr/>
      <dgm:t>
        <a:bodyPr/>
        <a:lstStyle/>
        <a:p>
          <a:endParaRPr lang="en-US"/>
        </a:p>
      </dgm:t>
    </dgm:pt>
    <dgm:pt modelId="{9DC8BE25-BDD5-F44E-B242-90E694F01BF6}">
      <dgm:prSet phldrT="[Text]" custT="1"/>
      <dgm:spPr/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Online tools &amp; materials to support practice</a:t>
          </a:r>
        </a:p>
      </dgm:t>
    </dgm:pt>
    <dgm:pt modelId="{E2AE0B23-B2B2-A148-B878-3F556A0863CC}" type="parTrans" cxnId="{0F763079-9907-374D-B5E7-F552CF34C6CC}">
      <dgm:prSet/>
      <dgm:spPr/>
      <dgm:t>
        <a:bodyPr/>
        <a:lstStyle/>
        <a:p>
          <a:endParaRPr lang="en-US"/>
        </a:p>
      </dgm:t>
    </dgm:pt>
    <dgm:pt modelId="{47E73BE9-B6D9-1A4C-81C4-2F58DCD9CD00}" type="sibTrans" cxnId="{0F763079-9907-374D-B5E7-F552CF34C6CC}">
      <dgm:prSet/>
      <dgm:spPr/>
      <dgm:t>
        <a:bodyPr/>
        <a:lstStyle/>
        <a:p>
          <a:endParaRPr lang="en-US"/>
        </a:p>
      </dgm:t>
    </dgm:pt>
    <dgm:pt modelId="{E906C3F6-1F94-1F42-97AF-162C5B92B1CE}" type="pres">
      <dgm:prSet presAssocID="{AB963C12-FA14-834E-9B1C-135C8A04CA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2B51A8-4A0D-074F-A56D-7BBFEAB179B1}" type="pres">
      <dgm:prSet presAssocID="{45E7D8B0-16DA-7A44-B893-6ABF311F3A8A}" presName="node" presStyleLbl="node1" presStyleIdx="0" presStyleCnt="5" custScaleX="101422" custScaleY="108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E222A-153F-2D45-93E2-E15F19BBB573}" type="pres">
      <dgm:prSet presAssocID="{45E7D8B0-16DA-7A44-B893-6ABF311F3A8A}" presName="spNode" presStyleCnt="0"/>
      <dgm:spPr/>
    </dgm:pt>
    <dgm:pt modelId="{B4EBAEA5-1FD0-214D-803D-32F56733EAEA}" type="pres">
      <dgm:prSet presAssocID="{A5E34E42-B607-344F-9A06-20E5249DEEF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8B557431-9633-5A47-8BF7-C225677C6286}" type="pres">
      <dgm:prSet presAssocID="{ED485D49-DE5A-A44F-863E-B28000CF5021}" presName="node" presStyleLbl="node1" presStyleIdx="1" presStyleCnt="5" custScaleX="117844" custScaleY="109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119AB-9DDC-D141-9D34-5F2FAF7C377A}" type="pres">
      <dgm:prSet presAssocID="{ED485D49-DE5A-A44F-863E-B28000CF5021}" presName="spNode" presStyleCnt="0"/>
      <dgm:spPr/>
    </dgm:pt>
    <dgm:pt modelId="{1F96340D-B002-814A-BDED-5CCD37545E75}" type="pres">
      <dgm:prSet presAssocID="{15D8C192-CAEA-EB42-8AD4-F86263D567A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29DFF6A-E629-7048-AB13-23A790648747}" type="pres">
      <dgm:prSet presAssocID="{AC153152-38A5-E645-912B-4A645DF074A8}" presName="node" presStyleLbl="node1" presStyleIdx="2" presStyleCnt="5" custScaleX="112308" custScaleY="116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B2CFB-24D6-2743-AC09-BD47A6F82E17}" type="pres">
      <dgm:prSet presAssocID="{AC153152-38A5-E645-912B-4A645DF074A8}" presName="spNode" presStyleCnt="0"/>
      <dgm:spPr/>
    </dgm:pt>
    <dgm:pt modelId="{9386F0E1-4C60-9746-8924-CB1D3995F6CC}" type="pres">
      <dgm:prSet presAssocID="{CBAB216A-9861-F143-9E47-0B0A6BB58C1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45F3738-CDF6-1E41-A7E1-05C71D4D3138}" type="pres">
      <dgm:prSet presAssocID="{B258CC18-3240-D040-A087-F158DD9808C3}" presName="node" presStyleLbl="node1" presStyleIdx="3" presStyleCnt="5" custScaleX="111834" custScaleY="123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5083C-E0BC-7148-A301-73B0E07AB24E}" type="pres">
      <dgm:prSet presAssocID="{B258CC18-3240-D040-A087-F158DD9808C3}" presName="spNode" presStyleCnt="0"/>
      <dgm:spPr/>
    </dgm:pt>
    <dgm:pt modelId="{7FD00950-BCC8-D541-8F00-8FC1B24C4AA3}" type="pres">
      <dgm:prSet presAssocID="{E13C1C54-C7BE-2A4A-B8F2-6BE7DB594A5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CCA4395-A2C0-9E47-8794-796659F43C1A}" type="pres">
      <dgm:prSet presAssocID="{9DC8BE25-BDD5-F44E-B242-90E694F01BF6}" presName="node" presStyleLbl="node1" presStyleIdx="4" presStyleCnt="5" custScaleX="112058" custScaleY="115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398CB-ECD3-FE4C-B2F7-721803D946D0}" type="pres">
      <dgm:prSet presAssocID="{9DC8BE25-BDD5-F44E-B242-90E694F01BF6}" presName="spNode" presStyleCnt="0"/>
      <dgm:spPr/>
    </dgm:pt>
    <dgm:pt modelId="{378768D3-48F8-F241-BEDD-05C5B4B645F2}" type="pres">
      <dgm:prSet presAssocID="{47E73BE9-B6D9-1A4C-81C4-2F58DCD9CD00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498B165-8D20-43AB-A280-41B97E5A3E62}" type="presOf" srcId="{ED485D49-DE5A-A44F-863E-B28000CF5021}" destId="{8B557431-9633-5A47-8BF7-C225677C6286}" srcOrd="0" destOrd="0" presId="urn:microsoft.com/office/officeart/2005/8/layout/cycle5"/>
    <dgm:cxn modelId="{771E9904-A4C4-2448-A859-E713E9ADF621}" srcId="{AB963C12-FA14-834E-9B1C-135C8A04CA8E}" destId="{45E7D8B0-16DA-7A44-B893-6ABF311F3A8A}" srcOrd="0" destOrd="0" parTransId="{930128CF-1B54-954B-BFAD-E3A737802DD2}" sibTransId="{A5E34E42-B607-344F-9A06-20E5249DEEF4}"/>
    <dgm:cxn modelId="{0F763079-9907-374D-B5E7-F552CF34C6CC}" srcId="{AB963C12-FA14-834E-9B1C-135C8A04CA8E}" destId="{9DC8BE25-BDD5-F44E-B242-90E694F01BF6}" srcOrd="4" destOrd="0" parTransId="{E2AE0B23-B2B2-A148-B878-3F556A0863CC}" sibTransId="{47E73BE9-B6D9-1A4C-81C4-2F58DCD9CD00}"/>
    <dgm:cxn modelId="{BE79F405-FB13-47AF-8933-9185422D9737}" type="presOf" srcId="{E13C1C54-C7BE-2A4A-B8F2-6BE7DB594A52}" destId="{7FD00950-BCC8-D541-8F00-8FC1B24C4AA3}" srcOrd="0" destOrd="0" presId="urn:microsoft.com/office/officeart/2005/8/layout/cycle5"/>
    <dgm:cxn modelId="{60B1208C-FB2D-415B-BCEB-B93E581B20C1}" type="presOf" srcId="{45E7D8B0-16DA-7A44-B893-6ABF311F3A8A}" destId="{3D2B51A8-4A0D-074F-A56D-7BBFEAB179B1}" srcOrd="0" destOrd="0" presId="urn:microsoft.com/office/officeart/2005/8/layout/cycle5"/>
    <dgm:cxn modelId="{F8E580E0-E2D6-4E47-854E-68215C1B583A}" type="presOf" srcId="{AB963C12-FA14-834E-9B1C-135C8A04CA8E}" destId="{E906C3F6-1F94-1F42-97AF-162C5B92B1CE}" srcOrd="0" destOrd="0" presId="urn:microsoft.com/office/officeart/2005/8/layout/cycle5"/>
    <dgm:cxn modelId="{36CD8728-D8C0-4114-B2FF-72BFAAE5E5E3}" type="presOf" srcId="{B258CC18-3240-D040-A087-F158DD9808C3}" destId="{545F3738-CDF6-1E41-A7E1-05C71D4D3138}" srcOrd="0" destOrd="0" presId="urn:microsoft.com/office/officeart/2005/8/layout/cycle5"/>
    <dgm:cxn modelId="{CA9863B3-EB8B-0D41-998F-56BD4716DCE2}" srcId="{AB963C12-FA14-834E-9B1C-135C8A04CA8E}" destId="{B258CC18-3240-D040-A087-F158DD9808C3}" srcOrd="3" destOrd="0" parTransId="{78B027C9-1656-3149-9E4C-AD42C024BCFE}" sibTransId="{E13C1C54-C7BE-2A4A-B8F2-6BE7DB594A52}"/>
    <dgm:cxn modelId="{DB79F6F5-93A9-4354-95BF-2994108F657F}" type="presOf" srcId="{47E73BE9-B6D9-1A4C-81C4-2F58DCD9CD00}" destId="{378768D3-48F8-F241-BEDD-05C5B4B645F2}" srcOrd="0" destOrd="0" presId="urn:microsoft.com/office/officeart/2005/8/layout/cycle5"/>
    <dgm:cxn modelId="{326E5B8D-2504-4AF3-AB14-37C2756110AF}" type="presOf" srcId="{15D8C192-CAEA-EB42-8AD4-F86263D567AA}" destId="{1F96340D-B002-814A-BDED-5CCD37545E75}" srcOrd="0" destOrd="0" presId="urn:microsoft.com/office/officeart/2005/8/layout/cycle5"/>
    <dgm:cxn modelId="{E12D72A7-0D6D-4A66-8F94-315B5A9182D5}" type="presOf" srcId="{AC153152-38A5-E645-912B-4A645DF074A8}" destId="{029DFF6A-E629-7048-AB13-23A790648747}" srcOrd="0" destOrd="0" presId="urn:microsoft.com/office/officeart/2005/8/layout/cycle5"/>
    <dgm:cxn modelId="{3DA401B0-C119-484A-8DD1-321DE00E2C71}" type="presOf" srcId="{CBAB216A-9861-F143-9E47-0B0A6BB58C10}" destId="{9386F0E1-4C60-9746-8924-CB1D3995F6CC}" srcOrd="0" destOrd="0" presId="urn:microsoft.com/office/officeart/2005/8/layout/cycle5"/>
    <dgm:cxn modelId="{1F76F9DA-6CC3-434E-B11C-07E87E400F83}" srcId="{AB963C12-FA14-834E-9B1C-135C8A04CA8E}" destId="{AC153152-38A5-E645-912B-4A645DF074A8}" srcOrd="2" destOrd="0" parTransId="{8B1CC6E6-FB89-7942-BE49-502DC16F11C6}" sibTransId="{CBAB216A-9861-F143-9E47-0B0A6BB58C10}"/>
    <dgm:cxn modelId="{C49E3155-80AB-1947-9B64-AED20032E9FB}" srcId="{AB963C12-FA14-834E-9B1C-135C8A04CA8E}" destId="{ED485D49-DE5A-A44F-863E-B28000CF5021}" srcOrd="1" destOrd="0" parTransId="{60628E0C-9753-E04F-AA1A-08864798341B}" sibTransId="{15D8C192-CAEA-EB42-8AD4-F86263D567AA}"/>
    <dgm:cxn modelId="{9B7417EE-41BC-49D6-AD10-E541AF6D38FA}" type="presOf" srcId="{A5E34E42-B607-344F-9A06-20E5249DEEF4}" destId="{B4EBAEA5-1FD0-214D-803D-32F56733EAEA}" srcOrd="0" destOrd="0" presId="urn:microsoft.com/office/officeart/2005/8/layout/cycle5"/>
    <dgm:cxn modelId="{754CCB86-F583-45F5-AFBB-AB7B934A73F7}" type="presOf" srcId="{9DC8BE25-BDD5-F44E-B242-90E694F01BF6}" destId="{FCCA4395-A2C0-9E47-8794-796659F43C1A}" srcOrd="0" destOrd="0" presId="urn:microsoft.com/office/officeart/2005/8/layout/cycle5"/>
    <dgm:cxn modelId="{0B781316-A447-4B0A-8C5D-19CE9DEC2200}" type="presParOf" srcId="{E906C3F6-1F94-1F42-97AF-162C5B92B1CE}" destId="{3D2B51A8-4A0D-074F-A56D-7BBFEAB179B1}" srcOrd="0" destOrd="0" presId="urn:microsoft.com/office/officeart/2005/8/layout/cycle5"/>
    <dgm:cxn modelId="{8770B654-B9CA-46B9-B593-9DA9180198E1}" type="presParOf" srcId="{E906C3F6-1F94-1F42-97AF-162C5B92B1CE}" destId="{50FE222A-153F-2D45-93E2-E15F19BBB573}" srcOrd="1" destOrd="0" presId="urn:microsoft.com/office/officeart/2005/8/layout/cycle5"/>
    <dgm:cxn modelId="{5EEA078C-5042-49E1-A50D-C14F07FCE301}" type="presParOf" srcId="{E906C3F6-1F94-1F42-97AF-162C5B92B1CE}" destId="{B4EBAEA5-1FD0-214D-803D-32F56733EAEA}" srcOrd="2" destOrd="0" presId="urn:microsoft.com/office/officeart/2005/8/layout/cycle5"/>
    <dgm:cxn modelId="{18FA67E0-8FF4-4E95-8D36-9316C8470CB5}" type="presParOf" srcId="{E906C3F6-1F94-1F42-97AF-162C5B92B1CE}" destId="{8B557431-9633-5A47-8BF7-C225677C6286}" srcOrd="3" destOrd="0" presId="urn:microsoft.com/office/officeart/2005/8/layout/cycle5"/>
    <dgm:cxn modelId="{785794D4-C7A8-4C98-8678-7D8E7F3F3AB8}" type="presParOf" srcId="{E906C3F6-1F94-1F42-97AF-162C5B92B1CE}" destId="{FA8119AB-9DDC-D141-9D34-5F2FAF7C377A}" srcOrd="4" destOrd="0" presId="urn:microsoft.com/office/officeart/2005/8/layout/cycle5"/>
    <dgm:cxn modelId="{56BF9698-5CF9-4B38-83A3-9AE87B7BC1D6}" type="presParOf" srcId="{E906C3F6-1F94-1F42-97AF-162C5B92B1CE}" destId="{1F96340D-B002-814A-BDED-5CCD37545E75}" srcOrd="5" destOrd="0" presId="urn:microsoft.com/office/officeart/2005/8/layout/cycle5"/>
    <dgm:cxn modelId="{36FF646B-317C-4C6E-8F70-873BA1B8281B}" type="presParOf" srcId="{E906C3F6-1F94-1F42-97AF-162C5B92B1CE}" destId="{029DFF6A-E629-7048-AB13-23A790648747}" srcOrd="6" destOrd="0" presId="urn:microsoft.com/office/officeart/2005/8/layout/cycle5"/>
    <dgm:cxn modelId="{A2E794E2-9DD4-46F5-A649-71556AAE7698}" type="presParOf" srcId="{E906C3F6-1F94-1F42-97AF-162C5B92B1CE}" destId="{FB2B2CFB-24D6-2743-AC09-BD47A6F82E17}" srcOrd="7" destOrd="0" presId="urn:microsoft.com/office/officeart/2005/8/layout/cycle5"/>
    <dgm:cxn modelId="{C58DF4E5-C229-4DCA-B20B-BCD8445C4DE9}" type="presParOf" srcId="{E906C3F6-1F94-1F42-97AF-162C5B92B1CE}" destId="{9386F0E1-4C60-9746-8924-CB1D3995F6CC}" srcOrd="8" destOrd="0" presId="urn:microsoft.com/office/officeart/2005/8/layout/cycle5"/>
    <dgm:cxn modelId="{BC7BB3DE-6CC5-43F2-813C-9A4E299DE51B}" type="presParOf" srcId="{E906C3F6-1F94-1F42-97AF-162C5B92B1CE}" destId="{545F3738-CDF6-1E41-A7E1-05C71D4D3138}" srcOrd="9" destOrd="0" presId="urn:microsoft.com/office/officeart/2005/8/layout/cycle5"/>
    <dgm:cxn modelId="{758E8E2D-2C12-4ACC-BF1F-CA795EA821D6}" type="presParOf" srcId="{E906C3F6-1F94-1F42-97AF-162C5B92B1CE}" destId="{28F5083C-E0BC-7148-A301-73B0E07AB24E}" srcOrd="10" destOrd="0" presId="urn:microsoft.com/office/officeart/2005/8/layout/cycle5"/>
    <dgm:cxn modelId="{44EE37F9-96C4-464D-9E5C-07B6492F1227}" type="presParOf" srcId="{E906C3F6-1F94-1F42-97AF-162C5B92B1CE}" destId="{7FD00950-BCC8-D541-8F00-8FC1B24C4AA3}" srcOrd="11" destOrd="0" presId="urn:microsoft.com/office/officeart/2005/8/layout/cycle5"/>
    <dgm:cxn modelId="{0857ED00-8A69-4754-BD23-10128F019823}" type="presParOf" srcId="{E906C3F6-1F94-1F42-97AF-162C5B92B1CE}" destId="{FCCA4395-A2C0-9E47-8794-796659F43C1A}" srcOrd="12" destOrd="0" presId="urn:microsoft.com/office/officeart/2005/8/layout/cycle5"/>
    <dgm:cxn modelId="{D5A3D015-FE9E-4649-8126-C6ED742FD000}" type="presParOf" srcId="{E906C3F6-1F94-1F42-97AF-162C5B92B1CE}" destId="{353398CB-ECD3-FE4C-B2F7-721803D946D0}" srcOrd="13" destOrd="0" presId="urn:microsoft.com/office/officeart/2005/8/layout/cycle5"/>
    <dgm:cxn modelId="{C56AC7B0-9012-4B06-98C3-258F3AA32147}" type="presParOf" srcId="{E906C3F6-1F94-1F42-97AF-162C5B92B1CE}" destId="{378768D3-48F8-F241-BEDD-05C5B4B645F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713E28-8A26-9045-A9D9-00BEDA1BF428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AE7F04-F60D-FB45-8ED9-4433F1B72B58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Survey schools and CBOs</a:t>
          </a:r>
        </a:p>
        <a:p>
          <a:r>
            <a:rPr lang="en-US" dirty="0">
              <a:latin typeface="Century Gothic" panose="020B0502020202020204" pitchFamily="34" charset="0"/>
            </a:rPr>
            <a:t>(late Aug)</a:t>
          </a:r>
        </a:p>
      </dgm:t>
    </dgm:pt>
    <dgm:pt modelId="{978084FB-2345-964C-AE93-26D09F525E73}" type="parTrans" cxnId="{75E3A9A4-CAC6-7448-9EA1-68E394B812EF}">
      <dgm:prSet/>
      <dgm:spPr/>
      <dgm:t>
        <a:bodyPr/>
        <a:lstStyle/>
        <a:p>
          <a:endParaRPr lang="en-US"/>
        </a:p>
      </dgm:t>
    </dgm:pt>
    <dgm:pt modelId="{56EA3820-2C6D-3E4C-B86F-F4C6E6046E7D}" type="sibTrans" cxnId="{75E3A9A4-CAC6-7448-9EA1-68E394B812EF}">
      <dgm:prSet/>
      <dgm:spPr/>
      <dgm:t>
        <a:bodyPr/>
        <a:lstStyle/>
        <a:p>
          <a:endParaRPr lang="en-US"/>
        </a:p>
      </dgm:t>
    </dgm:pt>
    <dgm:pt modelId="{6351926D-DFD9-4C4E-A0B4-70D2D7676C5B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Determine school team groupings</a:t>
          </a:r>
        </a:p>
      </dgm:t>
    </dgm:pt>
    <dgm:pt modelId="{28E89134-AD06-F343-802E-F4C89D6D7391}" type="parTrans" cxnId="{47BF946E-B505-6A4E-84C0-3B8054AF2673}">
      <dgm:prSet/>
      <dgm:spPr/>
      <dgm:t>
        <a:bodyPr/>
        <a:lstStyle/>
        <a:p>
          <a:endParaRPr lang="en-US"/>
        </a:p>
      </dgm:t>
    </dgm:pt>
    <dgm:pt modelId="{6708FA79-B88B-0043-A9C1-A8E8C324F1E9}" type="sibTrans" cxnId="{47BF946E-B505-6A4E-84C0-3B8054AF2673}">
      <dgm:prSet/>
      <dgm:spPr/>
      <dgm:t>
        <a:bodyPr/>
        <a:lstStyle/>
        <a:p>
          <a:endParaRPr lang="en-US"/>
        </a:p>
      </dgm:t>
    </dgm:pt>
    <dgm:pt modelId="{19393F73-B76C-244F-AC27-5E9431D9AE84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Conduct First </a:t>
          </a:r>
          <a:r>
            <a:rPr lang="en-US" dirty="0" err="1">
              <a:latin typeface="Century Gothic" panose="020B0502020202020204" pitchFamily="34" charset="0"/>
            </a:rPr>
            <a:t>CoP</a:t>
          </a:r>
          <a:r>
            <a:rPr lang="en-US" dirty="0">
              <a:latin typeface="Century Gothic" panose="020B0502020202020204" pitchFamily="34" charset="0"/>
            </a:rPr>
            <a:t> Meeting</a:t>
          </a:r>
        </a:p>
        <a:p>
          <a:r>
            <a:rPr lang="en-US" dirty="0">
              <a:latin typeface="Century Gothic" panose="020B0502020202020204" pitchFamily="34" charset="0"/>
            </a:rPr>
            <a:t>(late Sept)</a:t>
          </a:r>
        </a:p>
      </dgm:t>
    </dgm:pt>
    <dgm:pt modelId="{A167AB70-326E-AA49-B88D-D2E74A374994}" type="parTrans" cxnId="{AE711E5F-D6E6-F64A-A38A-D544A8527041}">
      <dgm:prSet/>
      <dgm:spPr/>
      <dgm:t>
        <a:bodyPr/>
        <a:lstStyle/>
        <a:p>
          <a:endParaRPr lang="en-US"/>
        </a:p>
      </dgm:t>
    </dgm:pt>
    <dgm:pt modelId="{4F14B190-27A4-8841-BB96-4CD2D194468D}" type="sibTrans" cxnId="{AE711E5F-D6E6-F64A-A38A-D544A8527041}">
      <dgm:prSet/>
      <dgm:spPr/>
      <dgm:t>
        <a:bodyPr/>
        <a:lstStyle/>
        <a:p>
          <a:endParaRPr lang="en-US"/>
        </a:p>
      </dgm:t>
    </dgm:pt>
    <dgm:pt modelId="{85C65B2C-C9C0-F946-93D3-CFDA41226E52}">
      <dgm:prSet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Outline annual training topics</a:t>
          </a:r>
        </a:p>
      </dgm:t>
    </dgm:pt>
    <dgm:pt modelId="{2A2528B5-7C5B-C74B-9094-86B193F1A5E5}" type="parTrans" cxnId="{F912D1FF-D2CE-7248-8819-63B9E1C6AF59}">
      <dgm:prSet/>
      <dgm:spPr/>
      <dgm:t>
        <a:bodyPr/>
        <a:lstStyle/>
        <a:p>
          <a:endParaRPr lang="en-US"/>
        </a:p>
      </dgm:t>
    </dgm:pt>
    <dgm:pt modelId="{470B22D1-22EC-B94D-919E-64704CC1365A}" type="sibTrans" cxnId="{F912D1FF-D2CE-7248-8819-63B9E1C6AF59}">
      <dgm:prSet/>
      <dgm:spPr/>
      <dgm:t>
        <a:bodyPr/>
        <a:lstStyle/>
        <a:p>
          <a:endParaRPr lang="en-US"/>
        </a:p>
      </dgm:t>
    </dgm:pt>
    <dgm:pt modelId="{5B00C0DD-11A0-0B4E-8C8B-C1D36ABCED2E}" type="pres">
      <dgm:prSet presAssocID="{6C713E28-8A26-9045-A9D9-00BEDA1BF42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A09FAAA-BA68-324E-B926-CAD522AAD746}" type="pres">
      <dgm:prSet presAssocID="{4EAE7F04-F60D-FB45-8ED9-4433F1B72B58}" presName="composite" presStyleCnt="0"/>
      <dgm:spPr/>
    </dgm:pt>
    <dgm:pt modelId="{1618E29A-C42A-EA44-BE16-3BA0ACEA4481}" type="pres">
      <dgm:prSet presAssocID="{4EAE7F04-F60D-FB45-8ED9-4433F1B72B58}" presName="LShape" presStyleLbl="alignNode1" presStyleIdx="0" presStyleCnt="7"/>
      <dgm:spPr/>
    </dgm:pt>
    <dgm:pt modelId="{D3DA43C6-408C-C644-AFE1-89483A1DC40D}" type="pres">
      <dgm:prSet presAssocID="{4EAE7F04-F60D-FB45-8ED9-4433F1B72B5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3DB07-29DA-664A-A85C-743F1DEB0BAE}" type="pres">
      <dgm:prSet presAssocID="{4EAE7F04-F60D-FB45-8ED9-4433F1B72B58}" presName="Triangle" presStyleLbl="alignNode1" presStyleIdx="1" presStyleCnt="7"/>
      <dgm:spPr/>
    </dgm:pt>
    <dgm:pt modelId="{4FBACA59-04DB-9A46-ADB9-6002D7A27ADF}" type="pres">
      <dgm:prSet presAssocID="{56EA3820-2C6D-3E4C-B86F-F4C6E6046E7D}" presName="sibTrans" presStyleCnt="0"/>
      <dgm:spPr/>
    </dgm:pt>
    <dgm:pt modelId="{C8D4B2FA-50A8-F845-841D-263723A891EC}" type="pres">
      <dgm:prSet presAssocID="{56EA3820-2C6D-3E4C-B86F-F4C6E6046E7D}" presName="space" presStyleCnt="0"/>
      <dgm:spPr/>
    </dgm:pt>
    <dgm:pt modelId="{FBAA1485-301F-2B42-B41D-36DEF607644D}" type="pres">
      <dgm:prSet presAssocID="{6351926D-DFD9-4C4E-A0B4-70D2D7676C5B}" presName="composite" presStyleCnt="0"/>
      <dgm:spPr/>
    </dgm:pt>
    <dgm:pt modelId="{561EC450-BD5C-4E46-B6D8-171837B51DE4}" type="pres">
      <dgm:prSet presAssocID="{6351926D-DFD9-4C4E-A0B4-70D2D7676C5B}" presName="LShape" presStyleLbl="alignNode1" presStyleIdx="2" presStyleCnt="7"/>
      <dgm:spPr/>
    </dgm:pt>
    <dgm:pt modelId="{5BDB9409-0203-7042-AC11-94B0264DE1C8}" type="pres">
      <dgm:prSet presAssocID="{6351926D-DFD9-4C4E-A0B4-70D2D7676C5B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5BCCE-53A2-5947-97F0-E0EAB28BA085}" type="pres">
      <dgm:prSet presAssocID="{6351926D-DFD9-4C4E-A0B4-70D2D7676C5B}" presName="Triangle" presStyleLbl="alignNode1" presStyleIdx="3" presStyleCnt="7"/>
      <dgm:spPr/>
    </dgm:pt>
    <dgm:pt modelId="{84409969-A2EC-C84A-A77B-D7A9AFBD6D18}" type="pres">
      <dgm:prSet presAssocID="{6708FA79-B88B-0043-A9C1-A8E8C324F1E9}" presName="sibTrans" presStyleCnt="0"/>
      <dgm:spPr/>
    </dgm:pt>
    <dgm:pt modelId="{A4B86545-D966-8841-A86E-D7F4CDE3A67D}" type="pres">
      <dgm:prSet presAssocID="{6708FA79-B88B-0043-A9C1-A8E8C324F1E9}" presName="space" presStyleCnt="0"/>
      <dgm:spPr/>
    </dgm:pt>
    <dgm:pt modelId="{886B082B-60ED-7542-840E-67820091EB55}" type="pres">
      <dgm:prSet presAssocID="{85C65B2C-C9C0-F946-93D3-CFDA41226E52}" presName="composite" presStyleCnt="0"/>
      <dgm:spPr/>
    </dgm:pt>
    <dgm:pt modelId="{8BA12DC1-CCED-0E4C-8FCE-1B8844D57457}" type="pres">
      <dgm:prSet presAssocID="{85C65B2C-C9C0-F946-93D3-CFDA41226E52}" presName="LShape" presStyleLbl="alignNode1" presStyleIdx="4" presStyleCnt="7"/>
      <dgm:spPr/>
    </dgm:pt>
    <dgm:pt modelId="{98233EBA-98E6-E441-AEF8-1013728562A8}" type="pres">
      <dgm:prSet presAssocID="{85C65B2C-C9C0-F946-93D3-CFDA41226E52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DE1CC-0F87-204D-A1FE-385217E9F27F}" type="pres">
      <dgm:prSet presAssocID="{85C65B2C-C9C0-F946-93D3-CFDA41226E52}" presName="Triangle" presStyleLbl="alignNode1" presStyleIdx="5" presStyleCnt="7"/>
      <dgm:spPr/>
    </dgm:pt>
    <dgm:pt modelId="{48AC3579-B9DD-FE42-BE14-5C7450756E71}" type="pres">
      <dgm:prSet presAssocID="{470B22D1-22EC-B94D-919E-64704CC1365A}" presName="sibTrans" presStyleCnt="0"/>
      <dgm:spPr/>
    </dgm:pt>
    <dgm:pt modelId="{4ADAAF5E-CCCF-7541-82EB-6D67F4E6306B}" type="pres">
      <dgm:prSet presAssocID="{470B22D1-22EC-B94D-919E-64704CC1365A}" presName="space" presStyleCnt="0"/>
      <dgm:spPr/>
    </dgm:pt>
    <dgm:pt modelId="{2F34E566-616F-254B-8ACE-99CB010C71FF}" type="pres">
      <dgm:prSet presAssocID="{19393F73-B76C-244F-AC27-5E9431D9AE84}" presName="composite" presStyleCnt="0"/>
      <dgm:spPr/>
    </dgm:pt>
    <dgm:pt modelId="{8CA4D159-DD4B-DD45-BA18-5958B90E9250}" type="pres">
      <dgm:prSet presAssocID="{19393F73-B76C-244F-AC27-5E9431D9AE84}" presName="LShape" presStyleLbl="alignNode1" presStyleIdx="6" presStyleCnt="7"/>
      <dgm:spPr/>
    </dgm:pt>
    <dgm:pt modelId="{FBFD75CF-3D88-DB45-8A3E-EFC3D720FE59}" type="pres">
      <dgm:prSet presAssocID="{19393F73-B76C-244F-AC27-5E9431D9AE8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E3A9A4-CAC6-7448-9EA1-68E394B812EF}" srcId="{6C713E28-8A26-9045-A9D9-00BEDA1BF428}" destId="{4EAE7F04-F60D-FB45-8ED9-4433F1B72B58}" srcOrd="0" destOrd="0" parTransId="{978084FB-2345-964C-AE93-26D09F525E73}" sibTransId="{56EA3820-2C6D-3E4C-B86F-F4C6E6046E7D}"/>
    <dgm:cxn modelId="{AE711E5F-D6E6-F64A-A38A-D544A8527041}" srcId="{6C713E28-8A26-9045-A9D9-00BEDA1BF428}" destId="{19393F73-B76C-244F-AC27-5E9431D9AE84}" srcOrd="3" destOrd="0" parTransId="{A167AB70-326E-AA49-B88D-D2E74A374994}" sibTransId="{4F14B190-27A4-8841-BB96-4CD2D194468D}"/>
    <dgm:cxn modelId="{9781EC3A-13B3-2549-906B-CB57CA3E34AA}" type="presOf" srcId="{85C65B2C-C9C0-F946-93D3-CFDA41226E52}" destId="{98233EBA-98E6-E441-AEF8-1013728562A8}" srcOrd="0" destOrd="0" presId="urn:microsoft.com/office/officeart/2009/3/layout/StepUpProcess"/>
    <dgm:cxn modelId="{47BF946E-B505-6A4E-84C0-3B8054AF2673}" srcId="{6C713E28-8A26-9045-A9D9-00BEDA1BF428}" destId="{6351926D-DFD9-4C4E-A0B4-70D2D7676C5B}" srcOrd="1" destOrd="0" parTransId="{28E89134-AD06-F343-802E-F4C89D6D7391}" sibTransId="{6708FA79-B88B-0043-A9C1-A8E8C324F1E9}"/>
    <dgm:cxn modelId="{A78ABE64-C0AF-FC44-9023-95F2FAF69CE2}" type="presOf" srcId="{4EAE7F04-F60D-FB45-8ED9-4433F1B72B58}" destId="{D3DA43C6-408C-C644-AFE1-89483A1DC40D}" srcOrd="0" destOrd="0" presId="urn:microsoft.com/office/officeart/2009/3/layout/StepUpProcess"/>
    <dgm:cxn modelId="{6FC73290-42E7-FE47-9A88-4EF37FA0CF26}" type="presOf" srcId="{19393F73-B76C-244F-AC27-5E9431D9AE84}" destId="{FBFD75CF-3D88-DB45-8A3E-EFC3D720FE59}" srcOrd="0" destOrd="0" presId="urn:microsoft.com/office/officeart/2009/3/layout/StepUpProcess"/>
    <dgm:cxn modelId="{60864649-323C-D340-A3D3-119EFF30F972}" type="presOf" srcId="{6351926D-DFD9-4C4E-A0B4-70D2D7676C5B}" destId="{5BDB9409-0203-7042-AC11-94B0264DE1C8}" srcOrd="0" destOrd="0" presId="urn:microsoft.com/office/officeart/2009/3/layout/StepUpProcess"/>
    <dgm:cxn modelId="{F912D1FF-D2CE-7248-8819-63B9E1C6AF59}" srcId="{6C713E28-8A26-9045-A9D9-00BEDA1BF428}" destId="{85C65B2C-C9C0-F946-93D3-CFDA41226E52}" srcOrd="2" destOrd="0" parTransId="{2A2528B5-7C5B-C74B-9094-86B193F1A5E5}" sibTransId="{470B22D1-22EC-B94D-919E-64704CC1365A}"/>
    <dgm:cxn modelId="{03170C05-D0C7-7C44-8837-D0891CDCE365}" type="presOf" srcId="{6C713E28-8A26-9045-A9D9-00BEDA1BF428}" destId="{5B00C0DD-11A0-0B4E-8C8B-C1D36ABCED2E}" srcOrd="0" destOrd="0" presId="urn:microsoft.com/office/officeart/2009/3/layout/StepUpProcess"/>
    <dgm:cxn modelId="{1F31C089-2C63-D44C-9F7B-CAF94319279D}" type="presParOf" srcId="{5B00C0DD-11A0-0B4E-8C8B-C1D36ABCED2E}" destId="{8A09FAAA-BA68-324E-B926-CAD522AAD746}" srcOrd="0" destOrd="0" presId="urn:microsoft.com/office/officeart/2009/3/layout/StepUpProcess"/>
    <dgm:cxn modelId="{5D6591AA-C9D0-AC4D-A22D-D166ED302C1C}" type="presParOf" srcId="{8A09FAAA-BA68-324E-B926-CAD522AAD746}" destId="{1618E29A-C42A-EA44-BE16-3BA0ACEA4481}" srcOrd="0" destOrd="0" presId="urn:microsoft.com/office/officeart/2009/3/layout/StepUpProcess"/>
    <dgm:cxn modelId="{D41FDA18-CC2C-4640-8F6C-5698A96176D0}" type="presParOf" srcId="{8A09FAAA-BA68-324E-B926-CAD522AAD746}" destId="{D3DA43C6-408C-C644-AFE1-89483A1DC40D}" srcOrd="1" destOrd="0" presId="urn:microsoft.com/office/officeart/2009/3/layout/StepUpProcess"/>
    <dgm:cxn modelId="{B5A8B71E-0B7D-EF4B-9CE5-E572F5968166}" type="presParOf" srcId="{8A09FAAA-BA68-324E-B926-CAD522AAD746}" destId="{ED63DB07-29DA-664A-A85C-743F1DEB0BAE}" srcOrd="2" destOrd="0" presId="urn:microsoft.com/office/officeart/2009/3/layout/StepUpProcess"/>
    <dgm:cxn modelId="{AAED0516-26A8-0A49-AEE3-2A7AEAFCB867}" type="presParOf" srcId="{5B00C0DD-11A0-0B4E-8C8B-C1D36ABCED2E}" destId="{4FBACA59-04DB-9A46-ADB9-6002D7A27ADF}" srcOrd="1" destOrd="0" presId="urn:microsoft.com/office/officeart/2009/3/layout/StepUpProcess"/>
    <dgm:cxn modelId="{BAF4F0B0-3AD5-1D4A-986E-3489C5B274DC}" type="presParOf" srcId="{4FBACA59-04DB-9A46-ADB9-6002D7A27ADF}" destId="{C8D4B2FA-50A8-F845-841D-263723A891EC}" srcOrd="0" destOrd="0" presId="urn:microsoft.com/office/officeart/2009/3/layout/StepUpProcess"/>
    <dgm:cxn modelId="{67EE7301-C0B7-7D47-BE11-65B88B70959A}" type="presParOf" srcId="{5B00C0DD-11A0-0B4E-8C8B-C1D36ABCED2E}" destId="{FBAA1485-301F-2B42-B41D-36DEF607644D}" srcOrd="2" destOrd="0" presId="urn:microsoft.com/office/officeart/2009/3/layout/StepUpProcess"/>
    <dgm:cxn modelId="{02E90E01-3BE0-274B-A170-5B82955C7B91}" type="presParOf" srcId="{FBAA1485-301F-2B42-B41D-36DEF607644D}" destId="{561EC450-BD5C-4E46-B6D8-171837B51DE4}" srcOrd="0" destOrd="0" presId="urn:microsoft.com/office/officeart/2009/3/layout/StepUpProcess"/>
    <dgm:cxn modelId="{8DC8417B-276B-0445-B222-E3932F378301}" type="presParOf" srcId="{FBAA1485-301F-2B42-B41D-36DEF607644D}" destId="{5BDB9409-0203-7042-AC11-94B0264DE1C8}" srcOrd="1" destOrd="0" presId="urn:microsoft.com/office/officeart/2009/3/layout/StepUpProcess"/>
    <dgm:cxn modelId="{AD4C9B1F-FCC1-5548-AA47-5990BDFDD9A4}" type="presParOf" srcId="{FBAA1485-301F-2B42-B41D-36DEF607644D}" destId="{40B5BCCE-53A2-5947-97F0-E0EAB28BA085}" srcOrd="2" destOrd="0" presId="urn:microsoft.com/office/officeart/2009/3/layout/StepUpProcess"/>
    <dgm:cxn modelId="{94B0ADF0-01BB-9244-9955-8B5BE7E5EE88}" type="presParOf" srcId="{5B00C0DD-11A0-0B4E-8C8B-C1D36ABCED2E}" destId="{84409969-A2EC-C84A-A77B-D7A9AFBD6D18}" srcOrd="3" destOrd="0" presId="urn:microsoft.com/office/officeart/2009/3/layout/StepUpProcess"/>
    <dgm:cxn modelId="{4C09C60E-1F1C-AC43-A911-C812789A3F57}" type="presParOf" srcId="{84409969-A2EC-C84A-A77B-D7A9AFBD6D18}" destId="{A4B86545-D966-8841-A86E-D7F4CDE3A67D}" srcOrd="0" destOrd="0" presId="urn:microsoft.com/office/officeart/2009/3/layout/StepUpProcess"/>
    <dgm:cxn modelId="{CB63A987-1192-7440-B842-AE17F24D98AE}" type="presParOf" srcId="{5B00C0DD-11A0-0B4E-8C8B-C1D36ABCED2E}" destId="{886B082B-60ED-7542-840E-67820091EB55}" srcOrd="4" destOrd="0" presId="urn:microsoft.com/office/officeart/2009/3/layout/StepUpProcess"/>
    <dgm:cxn modelId="{D3913009-7796-8C45-929B-4F58C382834E}" type="presParOf" srcId="{886B082B-60ED-7542-840E-67820091EB55}" destId="{8BA12DC1-CCED-0E4C-8FCE-1B8844D57457}" srcOrd="0" destOrd="0" presId="urn:microsoft.com/office/officeart/2009/3/layout/StepUpProcess"/>
    <dgm:cxn modelId="{AC61258F-39F7-7E4C-8ECC-E9D34930B8CD}" type="presParOf" srcId="{886B082B-60ED-7542-840E-67820091EB55}" destId="{98233EBA-98E6-E441-AEF8-1013728562A8}" srcOrd="1" destOrd="0" presId="urn:microsoft.com/office/officeart/2009/3/layout/StepUpProcess"/>
    <dgm:cxn modelId="{C04D7EA6-83A6-A84B-8875-9C7DD87E026A}" type="presParOf" srcId="{886B082B-60ED-7542-840E-67820091EB55}" destId="{15FDE1CC-0F87-204D-A1FE-385217E9F27F}" srcOrd="2" destOrd="0" presId="urn:microsoft.com/office/officeart/2009/3/layout/StepUpProcess"/>
    <dgm:cxn modelId="{4C2E8694-E112-0548-84E1-85DE31F8FEE5}" type="presParOf" srcId="{5B00C0DD-11A0-0B4E-8C8B-C1D36ABCED2E}" destId="{48AC3579-B9DD-FE42-BE14-5C7450756E71}" srcOrd="5" destOrd="0" presId="urn:microsoft.com/office/officeart/2009/3/layout/StepUpProcess"/>
    <dgm:cxn modelId="{ACB304FE-7259-D648-9E36-9E727DBC5310}" type="presParOf" srcId="{48AC3579-B9DD-FE42-BE14-5C7450756E71}" destId="{4ADAAF5E-CCCF-7541-82EB-6D67F4E6306B}" srcOrd="0" destOrd="0" presId="urn:microsoft.com/office/officeart/2009/3/layout/StepUpProcess"/>
    <dgm:cxn modelId="{F984E5C9-D5A1-5240-B2EE-702AABE6FA1B}" type="presParOf" srcId="{5B00C0DD-11A0-0B4E-8C8B-C1D36ABCED2E}" destId="{2F34E566-616F-254B-8ACE-99CB010C71FF}" srcOrd="6" destOrd="0" presId="urn:microsoft.com/office/officeart/2009/3/layout/StepUpProcess"/>
    <dgm:cxn modelId="{A9328DA2-510D-FE4E-90C4-6910F06D5B57}" type="presParOf" srcId="{2F34E566-616F-254B-8ACE-99CB010C71FF}" destId="{8CA4D159-DD4B-DD45-BA18-5958B90E9250}" srcOrd="0" destOrd="0" presId="urn:microsoft.com/office/officeart/2009/3/layout/StepUpProcess"/>
    <dgm:cxn modelId="{24A46EE9-67E8-804A-A910-1D647A0D6A1C}" type="presParOf" srcId="{2F34E566-616F-254B-8ACE-99CB010C71FF}" destId="{FBFD75CF-3D88-DB45-8A3E-EFC3D720FE5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55" cy="465775"/>
          </a:xfrm>
          <a:prstGeom prst="rect">
            <a:avLst/>
          </a:prstGeom>
        </p:spPr>
        <p:txBody>
          <a:bodyPr vert="horz" lIns="91386" tIns="45693" rIns="91386" bIns="456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328" y="0"/>
            <a:ext cx="3044154" cy="465775"/>
          </a:xfrm>
          <a:prstGeom prst="rect">
            <a:avLst/>
          </a:prstGeom>
        </p:spPr>
        <p:txBody>
          <a:bodyPr vert="horz" lIns="91386" tIns="45693" rIns="91386" bIns="45693" rtlCol="0"/>
          <a:lstStyle>
            <a:lvl1pPr algn="r">
              <a:defRPr sz="1200"/>
            </a:lvl1pPr>
          </a:lstStyle>
          <a:p>
            <a:fld id="{269611DA-DA91-4932-97ED-76B11100D239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7"/>
            <a:ext cx="3044155" cy="465775"/>
          </a:xfrm>
          <a:prstGeom prst="rect">
            <a:avLst/>
          </a:prstGeom>
        </p:spPr>
        <p:txBody>
          <a:bodyPr vert="horz" lIns="91386" tIns="45693" rIns="91386" bIns="456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328" y="8841737"/>
            <a:ext cx="3044154" cy="465775"/>
          </a:xfrm>
          <a:prstGeom prst="rect">
            <a:avLst/>
          </a:prstGeom>
        </p:spPr>
        <p:txBody>
          <a:bodyPr vert="horz" lIns="91386" tIns="45693" rIns="91386" bIns="45693" rtlCol="0" anchor="b"/>
          <a:lstStyle>
            <a:lvl1pPr algn="r">
              <a:defRPr sz="1200"/>
            </a:lvl1pPr>
          </a:lstStyle>
          <a:p>
            <a:fld id="{283D0813-2D4A-448D-BEE6-285AB9EF5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33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55" cy="465775"/>
          </a:xfrm>
          <a:prstGeom prst="rect">
            <a:avLst/>
          </a:prstGeom>
        </p:spPr>
        <p:txBody>
          <a:bodyPr vert="horz" lIns="91386" tIns="45693" rIns="91386" bIns="456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328" y="0"/>
            <a:ext cx="3044154" cy="465775"/>
          </a:xfrm>
          <a:prstGeom prst="rect">
            <a:avLst/>
          </a:prstGeom>
        </p:spPr>
        <p:txBody>
          <a:bodyPr vert="horz" lIns="91386" tIns="45693" rIns="91386" bIns="45693" rtlCol="0"/>
          <a:lstStyle>
            <a:lvl1pPr algn="r">
              <a:defRPr sz="1200"/>
            </a:lvl1pPr>
          </a:lstStyle>
          <a:p>
            <a:fld id="{532DDAA4-87A3-4C4B-BE2B-772308A3C886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5325"/>
            <a:ext cx="4656138" cy="3494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6" tIns="45693" rIns="91386" bIns="4569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119" y="4422460"/>
            <a:ext cx="5618480" cy="4188778"/>
          </a:xfrm>
          <a:prstGeom prst="rect">
            <a:avLst/>
          </a:prstGeom>
        </p:spPr>
        <p:txBody>
          <a:bodyPr vert="horz" lIns="91386" tIns="45693" rIns="91386" bIns="4569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37"/>
            <a:ext cx="3044155" cy="465775"/>
          </a:xfrm>
          <a:prstGeom prst="rect">
            <a:avLst/>
          </a:prstGeom>
        </p:spPr>
        <p:txBody>
          <a:bodyPr vert="horz" lIns="91386" tIns="45693" rIns="91386" bIns="456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328" y="8841737"/>
            <a:ext cx="3044154" cy="465775"/>
          </a:xfrm>
          <a:prstGeom prst="rect">
            <a:avLst/>
          </a:prstGeom>
        </p:spPr>
        <p:txBody>
          <a:bodyPr vert="horz" lIns="91386" tIns="45693" rIns="91386" bIns="45693" rtlCol="0" anchor="b"/>
          <a:lstStyle>
            <a:lvl1pPr algn="r">
              <a:defRPr sz="1200"/>
            </a:lvl1pPr>
          </a:lstStyle>
          <a:p>
            <a:fld id="{A6CE1534-6ADB-44D6-9DDE-67209A98D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1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16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$78,000  salary</a:t>
            </a:r>
            <a:r>
              <a:rPr lang="en-US" baseline="0" dirty="0"/>
              <a:t> </a:t>
            </a:r>
          </a:p>
          <a:p>
            <a:r>
              <a:rPr lang="en-US" baseline="0" dirty="0"/>
              <a:t>$19,500  fringe (25%)</a:t>
            </a:r>
          </a:p>
          <a:p>
            <a:r>
              <a:rPr lang="en-US" baseline="0" dirty="0"/>
              <a:t> $  2,500  equipment/supplies</a:t>
            </a:r>
          </a:p>
          <a:p>
            <a:endParaRPr lang="en-US" baseline="0" dirty="0"/>
          </a:p>
          <a:p>
            <a:r>
              <a:rPr lang="en-US" baseline="0" dirty="0"/>
              <a:t>Total cost per supervisor = $100,000/6 clinicians   prorated if less than 6</a:t>
            </a:r>
          </a:p>
          <a:p>
            <a:endParaRPr lang="en-US" baseline="0" dirty="0"/>
          </a:p>
          <a:p>
            <a:r>
              <a:rPr lang="en-US" baseline="0" dirty="0"/>
              <a:t>Total cost to the program = $1,916,667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60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financial model was designed to pay 50% of the intended salary and benefits.  Salary of $67,500 and benefits of 22,500 (25%)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78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83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51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88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26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05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97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27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5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77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9DA88-46F9-4CB7-847A-AE9EACFF92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05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9DA88-46F9-4CB7-847A-AE9EACFF928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26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33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67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9DA88-46F9-4CB7-847A-AE9EACFF928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25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94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32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0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4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87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6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6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7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7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6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534-6ADB-44D6-9DDE-67209A98DDA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3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8943-CEA3-464D-AFB5-D700FED387BA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6090-2C1E-409A-946E-EB210DD4935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C2A1-48BE-46D3-9D15-2EABE62E0E62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6090-2C1E-409A-946E-EB210DD493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398-D4A6-44C9-8CE8-B77FA46DB570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6090-2C1E-409A-946E-EB210DD493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FB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lken SPH HP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r="6174"/>
          <a:stretch/>
        </p:blipFill>
        <p:spPr>
          <a:xfrm>
            <a:off x="-111124" y="-491939"/>
            <a:ext cx="9271000" cy="738940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386" y="601093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0386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1" y="5769657"/>
            <a:ext cx="1925409" cy="8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5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CF03-42C1-444E-B9E4-5F3F54FFF7D4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6090-2C1E-409A-946E-EB210DD493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C57C-A4FD-46D3-B1D1-1E8963650356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6090-2C1E-409A-946E-EB210DD4935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0CD5-2E9C-43F9-AF41-0F2C9218F932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6090-2C1E-409A-946E-EB210DD493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CA48-F1A2-45FC-AA67-46E365A69097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6090-2C1E-409A-946E-EB210DD4935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4AC9-0F3C-4D3F-BE0C-DA6F6E4AD792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6090-2C1E-409A-946E-EB210DD493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6649-0CDF-46B9-ABDA-717192B237BC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6090-2C1E-409A-946E-EB210DD493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9C94-1EBE-47D6-9890-F08FF55665F8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6090-2C1E-409A-946E-EB210DD4935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E528-0DCA-4DC6-AB67-69D04EA5904C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6090-2C1E-409A-946E-EB210DD493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EDD7B5-8F95-4F15-93C2-D0B19E1D1DA8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1C36090-2C1E-409A-946E-EB210DD4935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848600" cy="3527425"/>
          </a:xfrm>
        </p:spPr>
        <p:txBody>
          <a:bodyPr>
            <a:normAutofit/>
          </a:bodyPr>
          <a:lstStyle/>
          <a:p>
            <a:pPr algn="ctr"/>
            <a:r>
              <a:rPr lang="en-US" sz="49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Coordinating Council ON</a:t>
            </a:r>
            <a:br>
              <a:rPr lang="en-US" sz="49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</a:br>
            <a:r>
              <a:rPr lang="en-US" sz="49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School mental Health</a:t>
            </a:r>
            <a:r>
              <a:rPr lang="en-US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/>
            </a:r>
            <a:br>
              <a:rPr lang="en-US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6400800" cy="1752600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buClr>
                <a:srgbClr val="4F81BD"/>
              </a:buClr>
            </a:pPr>
            <a:r>
              <a:rPr lang="en-US" sz="22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Monday, August 19, 2019</a:t>
            </a:r>
          </a:p>
          <a:p>
            <a:pPr lvl="0" algn="ctr" eaLnBrk="0" fontAlgn="base" hangingPunct="0">
              <a:spcAft>
                <a:spcPct val="0"/>
              </a:spcAft>
              <a:buClr>
                <a:srgbClr val="4F81BD"/>
              </a:buClr>
            </a:pPr>
            <a:r>
              <a:rPr lang="en-US" sz="22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10:00 am – 12:00 pm</a:t>
            </a:r>
            <a:endParaRPr lang="en-US" sz="2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 eaLnBrk="0" fontAlgn="base" hangingPunct="0">
              <a:spcAft>
                <a:spcPct val="0"/>
              </a:spcAft>
              <a:buClr>
                <a:srgbClr val="4F81BD"/>
              </a:buClr>
            </a:pPr>
            <a:r>
              <a:rPr lang="en-US" sz="22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64 New York Avenue NE</a:t>
            </a:r>
          </a:p>
          <a:p>
            <a:pPr lvl="0" algn="ctr" eaLnBrk="0" fontAlgn="base" hangingPunct="0">
              <a:spcAft>
                <a:spcPct val="0"/>
              </a:spcAft>
              <a:buClr>
                <a:srgbClr val="4F81BD"/>
              </a:buClr>
            </a:pPr>
            <a:r>
              <a:rPr lang="en-US" sz="22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Room 284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486400"/>
            <a:ext cx="994410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29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077636"/>
              </p:ext>
            </p:extLst>
          </p:nvPr>
        </p:nvGraphicFramePr>
        <p:xfrm>
          <a:off x="838200" y="838200"/>
          <a:ext cx="7543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036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878510"/>
              </p:ext>
            </p:extLst>
          </p:nvPr>
        </p:nvGraphicFramePr>
        <p:xfrm>
          <a:off x="228600" y="685800"/>
          <a:ext cx="425196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74214"/>
              </p:ext>
            </p:extLst>
          </p:nvPr>
        </p:nvGraphicFramePr>
        <p:xfrm>
          <a:off x="4876800" y="1904999"/>
          <a:ext cx="4114800" cy="1860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4539"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Mean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Median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Mode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23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EC-E/M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64,700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64,700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23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EC-M/H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53,359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58,000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38,000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23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64,173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60,000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60,000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523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60,425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59,998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55,000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23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64,771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66,780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66,557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9140" y="5257800"/>
            <a:ext cx="388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Key</a:t>
            </a:r>
          </a:p>
          <a:p>
            <a:r>
              <a:rPr lang="en-US" sz="1200" dirty="0"/>
              <a:t>EC-E/M   Education Campus Elementary and Middle</a:t>
            </a:r>
          </a:p>
          <a:p>
            <a:r>
              <a:rPr lang="en-US" sz="1200" dirty="0"/>
              <a:t>ED-M/H   Education Campus Middle and High</a:t>
            </a:r>
          </a:p>
          <a:p>
            <a:r>
              <a:rPr lang="en-US" sz="1200" dirty="0"/>
              <a:t>E              Elementary</a:t>
            </a:r>
          </a:p>
          <a:p>
            <a:r>
              <a:rPr lang="en-US" sz="1200" dirty="0"/>
              <a:t>M              Middle School</a:t>
            </a:r>
          </a:p>
          <a:p>
            <a:r>
              <a:rPr lang="en-US" sz="1200" dirty="0"/>
              <a:t>H               High School</a:t>
            </a:r>
          </a:p>
        </p:txBody>
      </p:sp>
    </p:spTree>
    <p:extLst>
      <p:ext uri="{BB962C8B-B14F-4D97-AF65-F5344CB8AC3E}">
        <p14:creationId xmlns:p14="http://schemas.microsoft.com/office/powerpoint/2010/main" val="198942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722203"/>
              </p:ext>
            </p:extLst>
          </p:nvPr>
        </p:nvGraphicFramePr>
        <p:xfrm>
          <a:off x="762000" y="9144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587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/>
            </a:r>
            <a:br>
              <a:rPr lang="en-US" sz="4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</a:br>
            <a:r>
              <a:rPr lang="en-US" sz="3200" dirty="0">
                <a:latin typeface="Century Gothic" panose="020B0502020202020204" pitchFamily="34" charset="0"/>
              </a:rPr>
              <a:t>Change from Cohort 1 and Status of Cohort 2 Matching</a:t>
            </a:r>
            <a:r>
              <a:rPr lang="en-US" sz="4800" dirty="0">
                <a:latin typeface="Century Gothic" panose="020B0502020202020204" pitchFamily="34" charset="0"/>
              </a:rPr>
              <a:t/>
            </a:r>
            <a:br>
              <a:rPr lang="en-US" sz="4800" dirty="0">
                <a:latin typeface="Century Gothic" panose="020B0502020202020204" pitchFamily="34" charset="0"/>
              </a:rPr>
            </a:br>
            <a:r>
              <a:rPr lang="en-US" sz="3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en-US" sz="3400" kern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US" sz="34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848600" cy="5334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pc="-100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 marL="742950" indent="-742950">
              <a:spcBef>
                <a:spcPts val="0"/>
              </a:spcBef>
              <a:buClrTx/>
              <a:buFont typeface="+mj-lt"/>
              <a:buAutoNum type="alphaUcPeriod" startAt="2"/>
            </a:pPr>
            <a:endParaRPr lang="en-US" spc="-100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FE6C3C1-339D-4F8F-AF7E-7ADD0BB66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968739"/>
              </p:ext>
            </p:extLst>
          </p:nvPr>
        </p:nvGraphicFramePr>
        <p:xfrm>
          <a:off x="2486770" y="2819400"/>
          <a:ext cx="4343400" cy="2460725"/>
        </p:xfrm>
        <a:graphic>
          <a:graphicData uri="http://schemas.openxmlformats.org/drawingml/2006/table">
            <a:tbl>
              <a:tblPr firstRow="1" firstCol="1" bandRow="1"/>
              <a:tblGrid>
                <a:gridCol w="1905088">
                  <a:extLst>
                    <a:ext uri="{9D8B030D-6E8A-4147-A177-3AD203B41FA5}">
                      <a16:colId xmlns:a16="http://schemas.microsoft.com/office/drawing/2014/main" xmlns="" val="3239271870"/>
                    </a:ext>
                  </a:extLst>
                </a:gridCol>
                <a:gridCol w="883046">
                  <a:extLst>
                    <a:ext uri="{9D8B030D-6E8A-4147-A177-3AD203B41FA5}">
                      <a16:colId xmlns:a16="http://schemas.microsoft.com/office/drawing/2014/main" xmlns="" val="2090768660"/>
                    </a:ext>
                  </a:extLst>
                </a:gridCol>
                <a:gridCol w="956631">
                  <a:extLst>
                    <a:ext uri="{9D8B030D-6E8A-4147-A177-3AD203B41FA5}">
                      <a16:colId xmlns:a16="http://schemas.microsoft.com/office/drawing/2014/main" xmlns="" val="276698156"/>
                    </a:ext>
                  </a:extLst>
                </a:gridCol>
                <a:gridCol w="598635">
                  <a:extLst>
                    <a:ext uri="{9D8B030D-6E8A-4147-A177-3AD203B41FA5}">
                      <a16:colId xmlns:a16="http://schemas.microsoft.com/office/drawing/2014/main" xmlns="" val="1522421173"/>
                    </a:ext>
                  </a:extLst>
                </a:gridCol>
              </a:tblGrid>
              <a:tr h="432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Status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DCPS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Charters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6385410"/>
                  </a:ext>
                </a:extLst>
              </a:tr>
              <a:tr h="4816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Providers in Schools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3683343"/>
                  </a:ext>
                </a:extLst>
              </a:tr>
              <a:tr h="6539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Providers On-boarding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847733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DBH Clinical Specialist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189177"/>
                  </a:ext>
                </a:extLst>
              </a:tr>
              <a:tr h="2114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Schools not matched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406164"/>
                  </a:ext>
                </a:extLst>
              </a:tr>
              <a:tr h="2313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4728290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01F9ED6-CF06-4BEF-BFB8-B2F0D6708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4285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FE6C3C1-339D-4F8F-AF7E-7ADD0BB66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60803"/>
              </p:ext>
            </p:extLst>
          </p:nvPr>
        </p:nvGraphicFramePr>
        <p:xfrm>
          <a:off x="2486770" y="2819400"/>
          <a:ext cx="4419600" cy="3172092"/>
        </p:xfrm>
        <a:graphic>
          <a:graphicData uri="http://schemas.openxmlformats.org/drawingml/2006/table">
            <a:tbl>
              <a:tblPr firstRow="1" firstCol="1" bandRow="1"/>
              <a:tblGrid>
                <a:gridCol w="1856630">
                  <a:extLst>
                    <a:ext uri="{9D8B030D-6E8A-4147-A177-3AD203B41FA5}">
                      <a16:colId xmlns:a16="http://schemas.microsoft.com/office/drawing/2014/main" xmlns="" val="3239271870"/>
                    </a:ext>
                  </a:extLst>
                </a:gridCol>
                <a:gridCol w="1007704">
                  <a:extLst>
                    <a:ext uri="{9D8B030D-6E8A-4147-A177-3AD203B41FA5}">
                      <a16:colId xmlns:a16="http://schemas.microsoft.com/office/drawing/2014/main" xmlns="" val="2090768660"/>
                    </a:ext>
                  </a:extLst>
                </a:gridCol>
                <a:gridCol w="956631">
                  <a:extLst>
                    <a:ext uri="{9D8B030D-6E8A-4147-A177-3AD203B41FA5}">
                      <a16:colId xmlns:a16="http://schemas.microsoft.com/office/drawing/2014/main" xmlns="" val="276698156"/>
                    </a:ext>
                  </a:extLst>
                </a:gridCol>
                <a:gridCol w="598635">
                  <a:extLst>
                    <a:ext uri="{9D8B030D-6E8A-4147-A177-3AD203B41FA5}">
                      <a16:colId xmlns:a16="http://schemas.microsoft.com/office/drawing/2014/main" xmlns="" val="1522421173"/>
                    </a:ext>
                  </a:extLst>
                </a:gridCol>
              </a:tblGrid>
              <a:tr h="432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Status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DCPS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Charters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6385410"/>
                  </a:ext>
                </a:extLst>
              </a:tr>
              <a:tr h="4816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CBO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matched with school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3683343"/>
                  </a:ext>
                </a:extLst>
              </a:tr>
              <a:tr h="6539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CBO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clinicians already in school placement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847733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DBH Clinical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Specialist matched with school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189177"/>
                  </a:ext>
                </a:extLst>
              </a:tr>
              <a:tr h="2114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LEA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prefers to delay joining Cohort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406164"/>
                  </a:ext>
                </a:extLst>
              </a:tr>
              <a:tr h="2313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en-US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DCPS in Cohort 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DCPCS in Cohort 2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4728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705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Organization</a:t>
            </a:r>
            <a:b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sz="3600" dirty="0"/>
          </a:p>
          <a:p>
            <a:pPr lvl="1" indent="-457200">
              <a:buClrTx/>
              <a:buFont typeface="Wingdings" panose="05000000000000000000" pitchFamily="2" charset="2"/>
              <a:buChar char="q"/>
            </a:pPr>
            <a:r>
              <a:rPr lang="en-US" sz="3200" dirty="0">
                <a:latin typeface="Century Gothic" panose="020B0502020202020204" pitchFamily="34" charset="0"/>
              </a:rPr>
              <a:t>CBO Request to Join Coordinating Council - Council Consideration</a:t>
            </a:r>
          </a:p>
          <a:p>
            <a:pPr marL="0" lvl="1" indent="0">
              <a:buClrTx/>
              <a:buNone/>
            </a:pPr>
            <a:endParaRPr lang="en-US" sz="3200" dirty="0">
              <a:latin typeface="Century Gothic" panose="020B0502020202020204" pitchFamily="34" charset="0"/>
            </a:endParaRPr>
          </a:p>
          <a:p>
            <a:pPr lvl="1" indent="-457200">
              <a:buClrTx/>
              <a:buFont typeface="Wingdings" panose="05000000000000000000" pitchFamily="2" charset="2"/>
              <a:buChar char="q"/>
            </a:pPr>
            <a:r>
              <a:rPr lang="en-US" sz="3200" dirty="0">
                <a:latin typeface="Century Gothic" panose="020B0502020202020204" pitchFamily="34" charset="0"/>
              </a:rPr>
              <a:t>Coordinating Council Name – Align with goal and Expansion Title</a:t>
            </a:r>
          </a:p>
          <a:p>
            <a:pPr marL="0" lvl="1" indent="0">
              <a:buNone/>
            </a:pPr>
            <a:r>
              <a:rPr lang="en-US" sz="3800" b="1" dirty="0">
                <a:solidFill>
                  <a:srgbClr val="0070C0"/>
                </a:solidFill>
              </a:rPr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3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Project AWARE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n-US" sz="3200" dirty="0">
                <a:latin typeface="Century Gothic" panose="020B0502020202020204" pitchFamily="34" charset="0"/>
              </a:rPr>
              <a:t>  </a:t>
            </a:r>
            <a:r>
              <a:rPr lang="en-US" sz="3600" dirty="0">
                <a:latin typeface="Century Gothic" panose="020B0502020202020204" pitchFamily="34" charset="0"/>
              </a:rPr>
              <a:t>Staffing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n-US" sz="3600" dirty="0">
                <a:latin typeface="Century Gothic" panose="020B0502020202020204" pitchFamily="34" charset="0"/>
              </a:rPr>
              <a:t>  Training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0719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/>
            </a:r>
            <a:br>
              <a:rPr lang="en-US" sz="4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</a:br>
            <a:r>
              <a:rPr lang="en-US" sz="4200" dirty="0">
                <a:latin typeface="Century Gothic" panose="020B0502020202020204" pitchFamily="34" charset="0"/>
              </a:rPr>
              <a:t>Year 2 Planning Discussions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400" kern="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3400" kern="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3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848600" cy="4953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ClrTx/>
              <a:buNone/>
            </a:pPr>
            <a:endParaRPr lang="en-US" sz="1200" spc="-100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2800" spc="-100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en-US" sz="2800" dirty="0">
                <a:latin typeface="Century Gothic" panose="020B0502020202020204" pitchFamily="34" charset="0"/>
              </a:rPr>
              <a:t> Workforce Pipeline – Graduate School Programs Database &amp; Relationship Building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ClrTx/>
              <a:buNone/>
            </a:pP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01F9ED6-CF06-4BEF-BFB8-B2F0D6708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4285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" name="Picture 9" descr="Image result for Planning and coordination clipar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5756"/>
            <a:ext cx="3657600" cy="2210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88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/>
            </a:r>
            <a:br>
              <a:rPr lang="en-US" sz="4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</a:br>
            <a:r>
              <a:rPr lang="en-US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Implementation Plan for the </a:t>
            </a:r>
            <a:br>
              <a:rPr lang="en-US" sz="32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Community of Practice </a:t>
            </a:r>
            <a:r>
              <a:rPr lang="en-US" sz="4800" dirty="0">
                <a:solidFill>
                  <a:schemeClr val="accent1"/>
                </a:solidFill>
                <a:latin typeface="Century Gothic" panose="020B0502020202020204" pitchFamily="34" charset="0"/>
              </a:rPr>
              <a:t/>
            </a:r>
            <a:br>
              <a:rPr lang="en-US" sz="48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3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en-US" sz="3400" kern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US" sz="34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848600" cy="5334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pc="-100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3200" spc="-100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01F9ED6-CF06-4BEF-BFB8-B2F0D6708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4285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18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385" y="601094"/>
            <a:ext cx="4714889" cy="1917255"/>
          </a:xfrm>
        </p:spPr>
        <p:txBody>
          <a:bodyPr/>
          <a:lstStyle/>
          <a:p>
            <a:r>
              <a:rPr lang="en-US" sz="3200" dirty="0"/>
              <a:t>DC COP </a:t>
            </a:r>
            <a:br>
              <a:rPr lang="en-US" sz="3200" dirty="0"/>
            </a:br>
            <a:r>
              <a:rPr lang="en-US" sz="3200" dirty="0"/>
              <a:t>PROJECT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86" y="2778177"/>
            <a:ext cx="4301269" cy="246838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Center for Health and Health Care in Schools</a:t>
            </a:r>
          </a:p>
          <a:p>
            <a:r>
              <a:rPr lang="en-US" dirty="0"/>
              <a:t>Department of Prevention and Community Health</a:t>
            </a:r>
          </a:p>
          <a:p>
            <a:r>
              <a:rPr lang="en-US" dirty="0"/>
              <a:t>Olga Acosta Price, Director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3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/>
          <a:stretch/>
        </p:blipFill>
        <p:spPr bwMode="auto">
          <a:xfrm>
            <a:off x="76200" y="1313227"/>
            <a:ext cx="4491231" cy="45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193628" y="2048063"/>
            <a:ext cx="4950372" cy="483533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Tx/>
              <a:buFont typeface="Arial"/>
              <a:buNone/>
              <a:defRPr sz="1500" i="1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i="1" kern="1200">
                <a:solidFill>
                  <a:srgbClr val="FFFFFF"/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b="1" dirty="0">
                <a:solidFill>
                  <a:schemeClr val="accent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Public Health Approach- </a:t>
            </a:r>
            <a:r>
              <a:rPr lang="en-US" sz="2133" dirty="0">
                <a:latin typeface="Century Gothic" panose="020B0502020202020204" pitchFamily="34" charset="0"/>
                <a:cs typeface="Calibri" panose="020F0502020204030204" pitchFamily="34" charset="0"/>
              </a:rPr>
              <a:t>maintain</a:t>
            </a:r>
            <a:r>
              <a:rPr lang="en-US" sz="2133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133" dirty="0">
                <a:latin typeface="Century Gothic" panose="020B0502020202020204" pitchFamily="34" charset="0"/>
                <a:cs typeface="Calibri" panose="020F0502020204030204" pitchFamily="34" charset="0"/>
              </a:rPr>
              <a:t>an emphasis on the social and environmental factors that impact outcomes and on interventions aimed at multiple levels of the social ecology.</a:t>
            </a:r>
          </a:p>
          <a:p>
            <a:endParaRPr lang="en-US" sz="2133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004065"/>
              </a:buClr>
            </a:pPr>
            <a:r>
              <a:rPr lang="en-US" sz="2133" b="1" dirty="0">
                <a:solidFill>
                  <a:schemeClr val="accent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Collaboration at the Core </a:t>
            </a:r>
            <a:r>
              <a:rPr lang="en-US" sz="2133" b="1" dirty="0">
                <a:solidFill>
                  <a:srgbClr val="004065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 </a:t>
            </a:r>
            <a:r>
              <a:rPr lang="en-US" sz="2133" dirty="0">
                <a:latin typeface="Century Gothic" panose="020B0502020202020204" pitchFamily="34" charset="0"/>
                <a:cs typeface="Calibri" panose="020F0502020204030204" pitchFamily="34" charset="0"/>
              </a:rPr>
              <a:t>CHHCS partners with local, state, and national stakeholders to advance effective school-connected initiatives to improve students’ health, educational attainment, and overall well-being.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430086"/>
            <a:ext cx="8944304" cy="1037664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ct val="20000"/>
              </a:spcBef>
              <a:buClrTx/>
              <a:buFont typeface="Arial"/>
              <a:buNone/>
              <a:defRPr sz="36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i="1" kern="1200">
                <a:solidFill>
                  <a:srgbClr val="FFFFFF"/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67" b="0" dirty="0">
                <a:solidFill>
                  <a:schemeClr val="accent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CHHCS’ </a:t>
            </a:r>
            <a:r>
              <a:rPr lang="en-US" sz="2667" b="0" i="1" dirty="0">
                <a:solidFill>
                  <a:schemeClr val="accent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envisions a society where school and community environments jointly foster health and opportunities for all students to thrive.</a:t>
            </a:r>
          </a:p>
          <a:p>
            <a:endParaRPr lang="en-US" b="0" dirty="0">
              <a:solidFill>
                <a:srgbClr val="00406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1429B34-ACA6-7D48-9F1C-A6303055A290}"/>
              </a:ext>
            </a:extLst>
          </p:cNvPr>
          <p:cNvSpPr txBox="1"/>
          <p:nvPr/>
        </p:nvSpPr>
        <p:spPr>
          <a:xfrm>
            <a:off x="351439" y="5787871"/>
            <a:ext cx="3541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www.healthinschools.org</a:t>
            </a:r>
          </a:p>
        </p:txBody>
      </p:sp>
    </p:spTree>
    <p:extLst>
      <p:ext uri="{BB962C8B-B14F-4D97-AF65-F5344CB8AC3E}">
        <p14:creationId xmlns:p14="http://schemas.microsoft.com/office/powerpoint/2010/main" val="333907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600" kern="0" dirty="0">
                <a:latin typeface="Century Gothic"/>
              </a:rPr>
              <a:t>School-Based </a:t>
            </a:r>
            <a:br>
              <a:rPr lang="en-US" sz="4600" kern="0" dirty="0">
                <a:latin typeface="Century Gothic"/>
              </a:rPr>
            </a:br>
            <a:r>
              <a:rPr lang="en-US" sz="4600" kern="0" dirty="0">
                <a:latin typeface="Century Gothic"/>
              </a:rPr>
              <a:t>Behavioral Health Goal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en-US" sz="4200" i="1" dirty="0">
                <a:latin typeface="Century Gothic" panose="020B0502020202020204" pitchFamily="34" charset="0"/>
                <a:ea typeface="Calibri"/>
              </a:rPr>
              <a:t>To create a coordinated and responsive behavioral health system for all students in all public and public charter schools</a:t>
            </a:r>
            <a:r>
              <a:rPr lang="en-US" sz="4200" dirty="0">
                <a:latin typeface="Century Gothic" panose="020B0502020202020204" pitchFamily="34" charset="0"/>
                <a:ea typeface="Calibri"/>
              </a:rPr>
              <a:t>.</a:t>
            </a:r>
            <a:r>
              <a:rPr lang="en-US" dirty="0">
                <a:latin typeface="Century Gothic" panose="020B0502020202020204" pitchFamily="34" charset="0"/>
                <a:ea typeface="Calibri"/>
              </a:rPr>
              <a:t> 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66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29132996"/>
              </p:ext>
            </p:extLst>
          </p:nvPr>
        </p:nvGraphicFramePr>
        <p:xfrm>
          <a:off x="1447800" y="1524000"/>
          <a:ext cx="6248399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16F7E73E-B0A6-B545-ACF9-3B9B3407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7445"/>
            <a:ext cx="8306834" cy="636257"/>
          </a:xfrm>
        </p:spPr>
        <p:txBody>
          <a:bodyPr>
            <a:normAutofit fontScale="90000"/>
          </a:bodyPr>
          <a:lstStyle/>
          <a:p>
            <a:r>
              <a:rPr lang="en-US" sz="3733" dirty="0">
                <a:solidFill>
                  <a:schemeClr val="accent1"/>
                </a:solidFill>
                <a:latin typeface="Century Gothic" panose="020B0502020202020204" pitchFamily="34" charset="0"/>
              </a:rPr>
              <a:t>DC’s School Behavioral Health Expansion</a:t>
            </a:r>
          </a:p>
        </p:txBody>
      </p:sp>
    </p:spTree>
    <p:extLst>
      <p:ext uri="{BB962C8B-B14F-4D97-AF65-F5344CB8AC3E}">
        <p14:creationId xmlns:p14="http://schemas.microsoft.com/office/powerpoint/2010/main" val="10110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53D01E-AF24-4C91-8BB5-D6F7594E8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853D01E-AF24-4C91-8BB5-D6F7594E8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03DCD9-21E0-49AC-A4CF-8848BD6BC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803DCD9-21E0-49AC-A4CF-8848BD6BC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B9DFC2-F095-46D3-9AA7-7A96099DA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60B9DFC2-F095-46D3-9AA7-7A96099DA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F1F8F4-1089-4A63-8DB1-30DE4B4D1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F9F1F8F4-1089-4A63-8DB1-30DE4B4D1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CC4B84-AEC6-48C5-9EE2-91A4E3698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7CC4B84-AEC6-48C5-9EE2-91A4E3698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4CA5E1E-0C7C-4DDD-AC12-5EB58FA89397}"/>
              </a:ext>
            </a:extLst>
          </p:cNvPr>
          <p:cNvSpPr txBox="1">
            <a:spLocks/>
          </p:cNvSpPr>
          <p:nvPr/>
        </p:nvSpPr>
        <p:spPr>
          <a:xfrm>
            <a:off x="1614687" y="2527163"/>
            <a:ext cx="5914628" cy="24474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 indent="0">
              <a:buFont typeface="Wingdings" panose="05000000000000000000" pitchFamily="2" charset="2"/>
              <a:buChar char="Ø"/>
            </a:pPr>
            <a:endParaRPr lang="en-US" sz="1351" dirty="0">
              <a:solidFill>
                <a:prstClr val="black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C91847C8-E7CE-4583-ABCB-F8082865D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232579"/>
              </p:ext>
            </p:extLst>
          </p:nvPr>
        </p:nvGraphicFramePr>
        <p:xfrm>
          <a:off x="1371600" y="1295400"/>
          <a:ext cx="6553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47C5C-6A02-6D49-B0BE-99257288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0"/>
            <a:ext cx="6172200" cy="73719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Steps for DC SBH Expansion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xmlns="" id="{095F2743-57C9-1E48-A3A2-B21758FF4BDE}"/>
              </a:ext>
            </a:extLst>
          </p:cNvPr>
          <p:cNvSpPr/>
          <p:nvPr/>
        </p:nvSpPr>
        <p:spPr>
          <a:xfrm>
            <a:off x="609600" y="1447800"/>
            <a:ext cx="457200" cy="472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7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30439C-873F-F543-A5CC-16CC70D8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81000"/>
            <a:ext cx="5018108" cy="6148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PROJECT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C150C7-8516-5D4B-8067-B7106F34C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07" y="1169234"/>
            <a:ext cx="8164643" cy="53839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latin typeface="Century Gothic" panose="020B0502020202020204" pitchFamily="34" charset="0"/>
              </a:rPr>
              <a:t>“…to develop an effective collaboration on the implementation of a </a:t>
            </a:r>
            <a:r>
              <a:rPr lang="en-US" sz="3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Community of Practice (CoP)</a:t>
            </a:r>
            <a:r>
              <a:rPr lang="en-US" sz="3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3000" dirty="0">
                <a:latin typeface="Century Gothic" panose="020B0502020202020204" pitchFamily="34" charset="0"/>
              </a:rPr>
              <a:t>to increase </a:t>
            </a:r>
            <a:r>
              <a:rPr lang="en-US" sz="3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provider and school readiness.</a:t>
            </a:r>
            <a:r>
              <a:rPr lang="en-US" sz="3000" dirty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r>
              <a:rPr lang="en-US" sz="3000" dirty="0">
                <a:latin typeface="Century Gothic" panose="020B0502020202020204" pitchFamily="34" charset="0"/>
              </a:rPr>
              <a:t>The contractor shall have the ability to implement the </a:t>
            </a:r>
            <a:r>
              <a:rPr lang="en-US" sz="3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multi-tiered model</a:t>
            </a:r>
            <a:r>
              <a:rPr lang="en-US" sz="300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3000" dirty="0">
                <a:latin typeface="Century Gothic" panose="020B0502020202020204" pitchFamily="34" charset="0"/>
              </a:rPr>
              <a:t>of school based mental health prevention, early intervention, and treatment services. Professional services will be delivered under the contract to include technical assistance and coordination support for </a:t>
            </a:r>
            <a:r>
              <a:rPr lang="en-US" sz="3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providers</a:t>
            </a:r>
            <a:r>
              <a:rPr lang="en-US" sz="3000" dirty="0">
                <a:latin typeface="Century Gothic" panose="020B0502020202020204" pitchFamily="34" charset="0"/>
              </a:rPr>
              <a:t> and </a:t>
            </a:r>
            <a:r>
              <a:rPr lang="en-US" sz="3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schools.</a:t>
            </a:r>
            <a:r>
              <a:rPr lang="en-US" sz="3000" dirty="0">
                <a:latin typeface="Century Gothic" panose="020B0502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7483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BF7DF9-6EFC-B945-9904-C9E2E1CB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27590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What is a Community of Practice (CoP)?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1C3729-10F7-C846-9131-374B2595D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49" y="1143000"/>
            <a:ext cx="8747051" cy="10153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”A group of </a:t>
            </a:r>
            <a:r>
              <a:rPr lang="en-US" sz="1800" b="1" dirty="0">
                <a:latin typeface="Century Gothic" panose="020B0502020202020204" pitchFamily="34" charset="0"/>
              </a:rPr>
              <a:t>professionals</a:t>
            </a:r>
            <a:r>
              <a:rPr lang="en-US" sz="1800" dirty="0">
                <a:latin typeface="Century Gothic" panose="020B0502020202020204" pitchFamily="34" charset="0"/>
              </a:rPr>
              <a:t> informally bound to one another through exposure to a </a:t>
            </a:r>
            <a:r>
              <a:rPr lang="en-US" sz="1800" b="1" dirty="0">
                <a:latin typeface="Century Gothic" panose="020B0502020202020204" pitchFamily="34" charset="0"/>
              </a:rPr>
              <a:t>common class of problems, common pursuit of solutions, and thereby themselves embodying a store of knowledge</a:t>
            </a:r>
            <a:r>
              <a:rPr lang="en-US" sz="1800" dirty="0">
                <a:latin typeface="Century Gothic" panose="020B0502020202020204" pitchFamily="34" charset="0"/>
              </a:rPr>
              <a:t>."  (Stewart, 2001 in Botha et al., 2008)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400E1EA-A3DB-6A49-BFE2-8F3B8BAA8E34}"/>
              </a:ext>
            </a:extLst>
          </p:cNvPr>
          <p:cNvSpPr/>
          <p:nvPr/>
        </p:nvSpPr>
        <p:spPr>
          <a:xfrm>
            <a:off x="413188" y="2538073"/>
            <a:ext cx="84906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u="sng" dirty="0">
                <a:latin typeface="Century Gothic" panose="020B0502020202020204" pitchFamily="34" charset="0"/>
                <a:cs typeface="Calibri" panose="020F0502020204030204" pitchFamily="34" charset="0"/>
              </a:rPr>
              <a:t>Principles of CoP require that:</a:t>
            </a:r>
          </a:p>
          <a:p>
            <a:pPr marL="214308" indent="-214308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Calibri" panose="020F0502020204030204" pitchFamily="34" charset="0"/>
              </a:rPr>
              <a:t>They are independent of organizational structure.</a:t>
            </a:r>
          </a:p>
          <a:p>
            <a:pPr marL="214308" indent="-214308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Calibri" panose="020F0502020204030204" pitchFamily="34" charset="0"/>
              </a:rPr>
              <a:t>They are not teams, but are people who regularly interact around topics of interest.</a:t>
            </a:r>
          </a:p>
          <a:p>
            <a:pPr marL="214308" indent="-214308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Calibri" panose="020F0502020204030204" pitchFamily="34" charset="0"/>
              </a:rPr>
              <a:t>They focus on sharing best practices and creating new knowledge to advance a professional practice. </a:t>
            </a:r>
          </a:p>
          <a:p>
            <a:pPr marL="214308" indent="-214308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Calibri" panose="020F0502020204030204" pitchFamily="34" charset="0"/>
              </a:rPr>
              <a:t>Community membership is voluntary.</a:t>
            </a:r>
          </a:p>
          <a:p>
            <a:pPr marL="214308" indent="-214308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Calibri" panose="020F0502020204030204" pitchFamily="34" charset="0"/>
              </a:rPr>
              <a:t>Communities should span organizational, functional and geographic boundaries.</a:t>
            </a:r>
          </a:p>
          <a:p>
            <a:pPr marL="214308" indent="-214308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Calibri" panose="020F0502020204030204" pitchFamily="34" charset="0"/>
              </a:rPr>
              <a:t>Communities require a "critical mass" of members.</a:t>
            </a:r>
          </a:p>
          <a:p>
            <a:pPr marL="214308" indent="-214308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Calibri" panose="020F0502020204030204" pitchFamily="34" charset="0"/>
              </a:rPr>
              <a:t>Communities must be nurtured.</a:t>
            </a:r>
          </a:p>
        </p:txBody>
      </p:sp>
    </p:spTree>
    <p:extLst>
      <p:ext uri="{BB962C8B-B14F-4D97-AF65-F5344CB8AC3E}">
        <p14:creationId xmlns:p14="http://schemas.microsoft.com/office/powerpoint/2010/main" val="2624835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6903D0-5EC8-3240-A069-EF954ABF9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43763"/>
            <a:ext cx="8839200" cy="701313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What is Meant by School &amp; Provider Readiness?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805C5-8F68-4F44-8476-AE9B87BB2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7" y="1143000"/>
            <a:ext cx="8324539" cy="1452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latin typeface="Century Gothic" panose="020B0502020202020204" pitchFamily="34" charset="0"/>
              </a:rPr>
              <a:t>The capacity to implement best practices in school mental health and deliver a multi-tiered system of supports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xmlns="" id="{D28FC434-0D72-8242-8FDA-BEA7C92855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598159"/>
              </p:ext>
            </p:extLst>
          </p:nvPr>
        </p:nvGraphicFramePr>
        <p:xfrm>
          <a:off x="1254176" y="2362200"/>
          <a:ext cx="6746824" cy="422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B6C6D07-4D2B-C44F-A1ED-DC193F206807}"/>
              </a:ext>
            </a:extLst>
          </p:cNvPr>
          <p:cNvGrpSpPr/>
          <p:nvPr/>
        </p:nvGrpSpPr>
        <p:grpSpPr>
          <a:xfrm>
            <a:off x="3886200" y="5486400"/>
            <a:ext cx="1524000" cy="1371601"/>
            <a:chOff x="382142" y="3287393"/>
            <a:chExt cx="1310915" cy="126414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31FDE82B-AD97-794B-82C3-48FD95ED660A}"/>
                </a:ext>
              </a:extLst>
            </p:cNvPr>
            <p:cNvSpPr/>
            <p:nvPr/>
          </p:nvSpPr>
          <p:spPr>
            <a:xfrm>
              <a:off x="422424" y="3287393"/>
              <a:ext cx="1230353" cy="116855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xmlns="" id="{361C106B-927D-A74A-BCD7-CA82F761AF5A}"/>
                </a:ext>
              </a:extLst>
            </p:cNvPr>
            <p:cNvSpPr txBox="1"/>
            <p:nvPr/>
          </p:nvSpPr>
          <p:spPr>
            <a:xfrm>
              <a:off x="382142" y="3287393"/>
              <a:ext cx="1310915" cy="1264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algn="ctr" defTabSz="56672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School-Community Teams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E632E9E-9797-A345-BD3C-3F2903C4192C}"/>
              </a:ext>
            </a:extLst>
          </p:cNvPr>
          <p:cNvCxnSpPr>
            <a:cxnSpLocks/>
          </p:cNvCxnSpPr>
          <p:nvPr/>
        </p:nvCxnSpPr>
        <p:spPr>
          <a:xfrm>
            <a:off x="3451210" y="5486400"/>
            <a:ext cx="892190" cy="423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88178FD-CCBF-7644-91FB-669114B3901D}"/>
              </a:ext>
            </a:extLst>
          </p:cNvPr>
          <p:cNvCxnSpPr>
            <a:cxnSpLocks/>
          </p:cNvCxnSpPr>
          <p:nvPr/>
        </p:nvCxnSpPr>
        <p:spPr>
          <a:xfrm flipH="1">
            <a:off x="4876800" y="5486400"/>
            <a:ext cx="927165" cy="423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1791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15BD2F0E-8571-4154-9AF8-A3782484052D}"/>
              </a:ext>
            </a:extLst>
          </p:cNvPr>
          <p:cNvSpPr/>
          <p:nvPr/>
        </p:nvSpPr>
        <p:spPr>
          <a:xfrm>
            <a:off x="1288328" y="1752600"/>
            <a:ext cx="6911990" cy="4648200"/>
          </a:xfrm>
          <a:prstGeom prst="triangle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E8275BAF-07EC-4E9C-95EA-BE4760BBAE94}"/>
              </a:ext>
            </a:extLst>
          </p:cNvPr>
          <p:cNvSpPr/>
          <p:nvPr/>
        </p:nvSpPr>
        <p:spPr>
          <a:xfrm>
            <a:off x="2438400" y="1752600"/>
            <a:ext cx="4648200" cy="315017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C2EFFC71-FE1D-4D1A-B1CF-4A09B3D6B6D0}"/>
              </a:ext>
            </a:extLst>
          </p:cNvPr>
          <p:cNvSpPr/>
          <p:nvPr/>
        </p:nvSpPr>
        <p:spPr>
          <a:xfrm>
            <a:off x="3505201" y="1719344"/>
            <a:ext cx="2442556" cy="170382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US" sz="1013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5C077F-F464-4C9A-A243-AB01CF7C1A29}"/>
              </a:ext>
            </a:extLst>
          </p:cNvPr>
          <p:cNvSpPr txBox="1"/>
          <p:nvPr/>
        </p:nvSpPr>
        <p:spPr>
          <a:xfrm>
            <a:off x="6259433" y="1610907"/>
            <a:ext cx="2445330" cy="9541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Trauma Focused CBT</a:t>
            </a:r>
          </a:p>
          <a:p>
            <a:pPr lvl="0"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CBITS</a:t>
            </a:r>
          </a:p>
          <a:p>
            <a:pPr lvl="0"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Family Focused Therapy</a:t>
            </a:r>
          </a:p>
          <a:p>
            <a:pPr lvl="0"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Care Coordination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1F856F-5C6D-4D8B-9FE9-718391618F04}"/>
              </a:ext>
            </a:extLst>
          </p:cNvPr>
          <p:cNvSpPr txBox="1"/>
          <p:nvPr/>
        </p:nvSpPr>
        <p:spPr>
          <a:xfrm>
            <a:off x="3399426" y="3680400"/>
            <a:ext cx="2752446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TIER 2</a:t>
            </a:r>
          </a:p>
          <a:p>
            <a:pPr lvl="0"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FOCUSED GROUP/INDIVIDUAL INTERVENTIONS</a:t>
            </a:r>
          </a:p>
          <a:p>
            <a:pPr lvl="0" algn="ctr"/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Students considered at-risk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D38E75E-1815-4FA1-8A4F-E803836A0B7F}"/>
              </a:ext>
            </a:extLst>
          </p:cNvPr>
          <p:cNvSpPr txBox="1"/>
          <p:nvPr/>
        </p:nvSpPr>
        <p:spPr>
          <a:xfrm>
            <a:off x="3018048" y="5079945"/>
            <a:ext cx="37491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TIER 1</a:t>
            </a:r>
          </a:p>
          <a:p>
            <a:pPr lvl="0"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HEALTH PROMOTION &amp; UNIVERSAL PREVENTION</a:t>
            </a:r>
          </a:p>
          <a:p>
            <a:pPr lvl="0" algn="ctr"/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(100% of students receive)</a:t>
            </a:r>
          </a:p>
          <a:p>
            <a:pPr lvl="0" algn="ctr"/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All settings, all students</a:t>
            </a:r>
          </a:p>
          <a:p>
            <a:pPr lvl="0" algn="ctr"/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preventive, proactive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DB7B12C-C232-49EF-8DF1-73DC21C46F89}"/>
              </a:ext>
            </a:extLst>
          </p:cNvPr>
          <p:cNvSpPr txBox="1"/>
          <p:nvPr/>
        </p:nvSpPr>
        <p:spPr>
          <a:xfrm>
            <a:off x="3659871" y="2565014"/>
            <a:ext cx="2133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</a:rPr>
              <a:t>TIER 3</a:t>
            </a:r>
          </a:p>
          <a:p>
            <a:pPr lvl="0" algn="ctr"/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</a:rPr>
              <a:t>INTENSIVE SUPPORT</a:t>
            </a:r>
          </a:p>
          <a:p>
            <a:pPr lvl="0" algn="ctr"/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</a:rPr>
              <a:t>Individual student treatment</a:t>
            </a:r>
          </a:p>
          <a:p>
            <a:pPr lvl="0" algn="ctr"/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</a:rPr>
              <a:t>Assessment based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03D9626-1D4A-45A7-9B57-46C5A9AD25B7}"/>
              </a:ext>
            </a:extLst>
          </p:cNvPr>
          <p:cNvCxnSpPr>
            <a:cxnSpLocks/>
          </p:cNvCxnSpPr>
          <p:nvPr/>
        </p:nvCxnSpPr>
        <p:spPr>
          <a:xfrm flipV="1">
            <a:off x="5129675" y="2106665"/>
            <a:ext cx="1147088" cy="32356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E90B361-2DA7-41DF-94FF-598402D3001E}"/>
              </a:ext>
            </a:extLst>
          </p:cNvPr>
          <p:cNvSpPr txBox="1"/>
          <p:nvPr/>
        </p:nvSpPr>
        <p:spPr>
          <a:xfrm>
            <a:off x="6629399" y="3154516"/>
            <a:ext cx="2453909" cy="954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Grief/Loss Groups</a:t>
            </a:r>
          </a:p>
          <a:p>
            <a:pPr lvl="0"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Primary Project</a:t>
            </a:r>
          </a:p>
          <a:p>
            <a:pPr lvl="0"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Check In-Check Out </a:t>
            </a:r>
          </a:p>
          <a:p>
            <a:pPr lvl="0"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Behavioral Contracts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38F0D88-9421-494F-961D-BDA6C906CDF4}"/>
              </a:ext>
            </a:extLst>
          </p:cNvPr>
          <p:cNvCxnSpPr>
            <a:cxnSpLocks/>
          </p:cNvCxnSpPr>
          <p:nvPr/>
        </p:nvCxnSpPr>
        <p:spPr>
          <a:xfrm flipV="1">
            <a:off x="5947756" y="3454085"/>
            <a:ext cx="822904" cy="22631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73226BA-DA8B-447C-ADA9-A2F3027B0741}"/>
              </a:ext>
            </a:extLst>
          </p:cNvPr>
          <p:cNvSpPr txBox="1"/>
          <p:nvPr/>
        </p:nvSpPr>
        <p:spPr>
          <a:xfrm>
            <a:off x="153171" y="3009470"/>
            <a:ext cx="2412400" cy="954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SEL Curriculum</a:t>
            </a:r>
          </a:p>
          <a:p>
            <a:pPr lvl="0"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Psychological First Aid for Schools</a:t>
            </a:r>
          </a:p>
          <a:p>
            <a:pPr lvl="0" algn="ctr"/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</a:rPr>
              <a:t>Positive School Climate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81039F5-AA74-4066-91B3-8B1622B6C2CD}"/>
              </a:ext>
            </a:extLst>
          </p:cNvPr>
          <p:cNvCxnSpPr>
            <a:cxnSpLocks/>
          </p:cNvCxnSpPr>
          <p:nvPr/>
        </p:nvCxnSpPr>
        <p:spPr>
          <a:xfrm>
            <a:off x="1449278" y="3920980"/>
            <a:ext cx="904372" cy="115896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3E2CA0C-165B-454D-8989-1E2FFC01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4986"/>
            <a:ext cx="8959703" cy="58641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Century Gothic" panose="020B0502020202020204" pitchFamily="34" charset="0"/>
                <a:cs typeface="Times New Roman"/>
              </a:rPr>
              <a:t>What Do We Mean by Multi-Tiered System?</a:t>
            </a:r>
            <a:endParaRPr lang="en-US" sz="3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BF7DF9-6EFC-B945-9904-C9E2E1CB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8095"/>
            <a:ext cx="7285220" cy="509324"/>
          </a:xfrm>
        </p:spPr>
        <p:txBody>
          <a:bodyPr>
            <a:noAutofit/>
          </a:bodyPr>
          <a:lstStyle/>
          <a:p>
            <a:pPr algn="ctr"/>
            <a:r>
              <a:rPr lang="en-US" sz="3400" dirty="0">
                <a:solidFill>
                  <a:schemeClr val="accent1"/>
                </a:solidFill>
                <a:latin typeface="Century Gothic" panose="020B0502020202020204" pitchFamily="34" charset="0"/>
              </a:rPr>
              <a:t>Who are the schools?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E46B789-3F88-7144-AC5F-6287EA833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445249"/>
              </p:ext>
            </p:extLst>
          </p:nvPr>
        </p:nvGraphicFramePr>
        <p:xfrm>
          <a:off x="809471" y="2518347"/>
          <a:ext cx="7445115" cy="3076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E3A7EE-E265-B647-BE3B-F818350E20BF}"/>
              </a:ext>
            </a:extLst>
          </p:cNvPr>
          <p:cNvSpPr/>
          <p:nvPr/>
        </p:nvSpPr>
        <p:spPr>
          <a:xfrm>
            <a:off x="889416" y="1043184"/>
            <a:ext cx="6555699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dirty="0">
                <a:latin typeface="Century Gothic" panose="020B0502020202020204" pitchFamily="34" charset="0"/>
              </a:rPr>
              <a:t>SY2018-2019</a:t>
            </a:r>
          </a:p>
          <a:p>
            <a:pPr lvl="0" algn="ctr"/>
            <a:r>
              <a:rPr lang="en-US" sz="2600" dirty="0">
                <a:latin typeface="Century Gothic" panose="020B0502020202020204" pitchFamily="34" charset="0"/>
              </a:rPr>
              <a:t>116 public schools = 48,902 students </a:t>
            </a:r>
          </a:p>
          <a:p>
            <a:pPr lvl="0" algn="ctr"/>
            <a:r>
              <a:rPr lang="en-US" sz="2600" dirty="0">
                <a:latin typeface="Century Gothic" panose="020B0502020202020204" pitchFamily="34" charset="0"/>
              </a:rPr>
              <a:t>123 charter schools = 43,911 students</a:t>
            </a:r>
          </a:p>
        </p:txBody>
      </p:sp>
    </p:spTree>
    <p:extLst>
      <p:ext uri="{BB962C8B-B14F-4D97-AF65-F5344CB8AC3E}">
        <p14:creationId xmlns:p14="http://schemas.microsoft.com/office/powerpoint/2010/main" val="1296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85B1D4-6AE5-9841-AC78-28E8B941C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20" y="425077"/>
            <a:ext cx="8784236" cy="953623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School-Based Team Consultation Strategy </a:t>
            </a:r>
            <a:br>
              <a:rPr lang="en-US" sz="30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Utilizing a Train-the-Trainer Approach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xmlns="" id="{3BF92001-5AA2-8541-B453-D4375D3E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723286"/>
              </p:ext>
            </p:extLst>
          </p:nvPr>
        </p:nvGraphicFramePr>
        <p:xfrm>
          <a:off x="353517" y="609600"/>
          <a:ext cx="8229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6F4FA7D-5319-6948-B882-89842E650BA6}"/>
              </a:ext>
            </a:extLst>
          </p:cNvPr>
          <p:cNvGrpSpPr/>
          <p:nvPr/>
        </p:nvGrpSpPr>
        <p:grpSpPr>
          <a:xfrm>
            <a:off x="2795071" y="2584561"/>
            <a:ext cx="1109759" cy="602849"/>
            <a:chOff x="3856140" y="674277"/>
            <a:chExt cx="1198953" cy="803798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08DBB1F2-C9D2-DC49-B9BA-577CD6FAAD72}"/>
                </a:ext>
              </a:extLst>
            </p:cNvPr>
            <p:cNvSpPr/>
            <p:nvPr/>
          </p:nvSpPr>
          <p:spPr>
            <a:xfrm>
              <a:off x="3856140" y="674277"/>
              <a:ext cx="1198953" cy="7993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xmlns="" id="{DC73087C-FBE2-B344-B513-357CD879B693}"/>
                </a:ext>
              </a:extLst>
            </p:cNvPr>
            <p:cNvSpPr txBox="1"/>
            <p:nvPr/>
          </p:nvSpPr>
          <p:spPr>
            <a:xfrm>
              <a:off x="3867843" y="716304"/>
              <a:ext cx="1175543" cy="761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100013" rIns="100013" bIns="100013" numCol="1" spcCol="1270" anchor="ctr" anchorCtr="0">
              <a:noAutofit/>
            </a:bodyPr>
            <a:lstStyle/>
            <a:p>
              <a:pPr algn="ctr" defTabSz="11667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latin typeface="Century Gothic" panose="020B0502020202020204" pitchFamily="34" charset="0"/>
                </a:rPr>
                <a:t>Clinically-focused CoP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5550862-7EA3-404E-85A3-E20EB4416C86}"/>
              </a:ext>
            </a:extLst>
          </p:cNvPr>
          <p:cNvGrpSpPr/>
          <p:nvPr/>
        </p:nvGrpSpPr>
        <p:grpSpPr>
          <a:xfrm>
            <a:off x="5511982" y="2684142"/>
            <a:ext cx="1408176" cy="629418"/>
            <a:chOff x="3687889" y="674277"/>
            <a:chExt cx="1535454" cy="839224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A748CD08-E458-204B-BBB1-32A21E74D80C}"/>
                </a:ext>
              </a:extLst>
            </p:cNvPr>
            <p:cNvSpPr/>
            <p:nvPr/>
          </p:nvSpPr>
          <p:spPr>
            <a:xfrm>
              <a:off x="3856140" y="674277"/>
              <a:ext cx="1198953" cy="7993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xmlns="" id="{34776560-90EA-DB44-A60E-AF0126EB3844}"/>
                </a:ext>
              </a:extLst>
            </p:cNvPr>
            <p:cNvSpPr txBox="1"/>
            <p:nvPr/>
          </p:nvSpPr>
          <p:spPr>
            <a:xfrm>
              <a:off x="3687889" y="737610"/>
              <a:ext cx="1535454" cy="7758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100013" rIns="100013" bIns="100013" numCol="1" spcCol="1270" anchor="ctr" anchorCtr="0">
              <a:noAutofit/>
            </a:bodyPr>
            <a:lstStyle/>
            <a:p>
              <a:pPr algn="ctr" defTabSz="1166784">
                <a:lnSpc>
                  <a:spcPct val="90000"/>
                </a:lnSpc>
                <a:spcBef>
                  <a:spcPct val="0"/>
                </a:spcBef>
              </a:pPr>
              <a:r>
                <a:rPr lang="en-US" sz="1500" dirty="0">
                  <a:latin typeface="Century Gothic" panose="020B0502020202020204" pitchFamily="34" charset="0"/>
                </a:rPr>
                <a:t>Admin- focused</a:t>
              </a:r>
            </a:p>
            <a:p>
              <a:pPr algn="ctr" defTabSz="1166784">
                <a:lnSpc>
                  <a:spcPct val="90000"/>
                </a:lnSpc>
                <a:spcBef>
                  <a:spcPct val="0"/>
                </a:spcBef>
              </a:pPr>
              <a:r>
                <a:rPr lang="en-US" sz="1500" dirty="0">
                  <a:latin typeface="Century Gothic" panose="020B0502020202020204" pitchFamily="34" charset="0"/>
                </a:rPr>
                <a:t>CoP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C4ADF76-CFF8-B84E-8F05-301A5C41EB77}"/>
              </a:ext>
            </a:extLst>
          </p:cNvPr>
          <p:cNvGrpSpPr/>
          <p:nvPr/>
        </p:nvGrpSpPr>
        <p:grpSpPr>
          <a:xfrm>
            <a:off x="7807009" y="3374808"/>
            <a:ext cx="1063179" cy="922123"/>
            <a:chOff x="4326785" y="2041259"/>
            <a:chExt cx="1266747" cy="844498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E8A50874-66DC-F54D-B89E-A3CF2CDFDC3B}"/>
                </a:ext>
              </a:extLst>
            </p:cNvPr>
            <p:cNvSpPr/>
            <p:nvPr/>
          </p:nvSpPr>
          <p:spPr>
            <a:xfrm>
              <a:off x="4326785" y="2041259"/>
              <a:ext cx="1266747" cy="8444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xmlns="" id="{275BF983-285B-E74D-9A3D-51C3A0650752}"/>
                </a:ext>
              </a:extLst>
            </p:cNvPr>
            <p:cNvSpPr txBox="1"/>
            <p:nvPr/>
          </p:nvSpPr>
          <p:spPr>
            <a:xfrm>
              <a:off x="4326785" y="2058208"/>
              <a:ext cx="1242013" cy="802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Century Gothic" panose="020B0502020202020204" pitchFamily="34" charset="0"/>
                </a:rPr>
                <a:t>11 providers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A2CF5BB-18D0-0247-96D6-9A1C8979D1B2}"/>
              </a:ext>
            </a:extLst>
          </p:cNvPr>
          <p:cNvSpPr txBox="1"/>
          <p:nvPr/>
        </p:nvSpPr>
        <p:spPr>
          <a:xfrm>
            <a:off x="457199" y="6016466"/>
            <a:ext cx="8125917" cy="3475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Quality Assurance, Tracking and Reporting of Data 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5CEB163-CA67-9140-902A-D517ACD03709}"/>
              </a:ext>
            </a:extLst>
          </p:cNvPr>
          <p:cNvGrpSpPr/>
          <p:nvPr/>
        </p:nvGrpSpPr>
        <p:grpSpPr>
          <a:xfrm>
            <a:off x="6274893" y="1829604"/>
            <a:ext cx="1132419" cy="777736"/>
            <a:chOff x="2791355" y="42512"/>
            <a:chExt cx="1527841" cy="870579"/>
          </a:xfrm>
          <a:solidFill>
            <a:schemeClr val="tx1">
              <a:lumMod val="85000"/>
            </a:schemeClr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F5661ED3-2D7D-8B40-AF1C-F3F7F19E0023}"/>
                </a:ext>
              </a:extLst>
            </p:cNvPr>
            <p:cNvSpPr/>
            <p:nvPr/>
          </p:nvSpPr>
          <p:spPr>
            <a:xfrm>
              <a:off x="2791355" y="42512"/>
              <a:ext cx="1527841" cy="87057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>
              <a:extLst>
                <a:ext uri="{FF2B5EF4-FFF2-40B4-BE49-F238E27FC236}">
                  <a16:creationId xmlns:a16="http://schemas.microsoft.com/office/drawing/2014/main" xmlns="" id="{16AF43E8-683A-7E4B-8C52-8DFFCBD18F62}"/>
                </a:ext>
              </a:extLst>
            </p:cNvPr>
            <p:cNvSpPr txBox="1"/>
            <p:nvPr/>
          </p:nvSpPr>
          <p:spPr>
            <a:xfrm>
              <a:off x="2816853" y="68010"/>
              <a:ext cx="1476845" cy="81958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Cohort Two CoP</a:t>
              </a:r>
            </a:p>
          </p:txBody>
        </p:sp>
      </p:grpSp>
      <p:sp>
        <p:nvSpPr>
          <p:cNvPr id="31" name="Rounded Rectangle 4">
            <a:extLst>
              <a:ext uri="{FF2B5EF4-FFF2-40B4-BE49-F238E27FC236}">
                <a16:creationId xmlns:a16="http://schemas.microsoft.com/office/drawing/2014/main" xmlns="" id="{B4D60441-0F8B-B045-95DD-20BC36597E24}"/>
              </a:ext>
            </a:extLst>
          </p:cNvPr>
          <p:cNvSpPr txBox="1"/>
          <p:nvPr/>
        </p:nvSpPr>
        <p:spPr>
          <a:xfrm>
            <a:off x="7463625" y="1876706"/>
            <a:ext cx="1063179" cy="73063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7148" tIns="37148" rIns="37148" bIns="37148" numCol="1" spcCol="1270" anchor="ctr" anchorCtr="0">
            <a:noAutofit/>
          </a:bodyPr>
          <a:lstStyle/>
          <a:p>
            <a:pPr algn="ctr" defTabSz="43337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Cohort Three CoP</a:t>
            </a:r>
          </a:p>
        </p:txBody>
      </p:sp>
    </p:spTree>
    <p:extLst>
      <p:ext uri="{BB962C8B-B14F-4D97-AF65-F5344CB8AC3E}">
        <p14:creationId xmlns:p14="http://schemas.microsoft.com/office/powerpoint/2010/main" val="177270027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2184AB-503C-1344-844D-D4078AEF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8937"/>
            <a:ext cx="8374912" cy="73191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Technical Assistance Structure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8128779C-2308-1349-8946-880F8BC24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248238"/>
              </p:ext>
            </p:extLst>
          </p:nvPr>
        </p:nvGraphicFramePr>
        <p:xfrm>
          <a:off x="457200" y="1524000"/>
          <a:ext cx="8374912" cy="4752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8804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45DD8-E377-004B-A897-5E5CDB07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8785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Technical Assistance and Coaching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80E7BBB4-2A38-B946-8600-6A3BA964F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6064063"/>
              </p:ext>
            </p:extLst>
          </p:nvPr>
        </p:nvGraphicFramePr>
        <p:xfrm>
          <a:off x="519223" y="1371600"/>
          <a:ext cx="8105553" cy="503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558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600" kern="0" dirty="0">
                <a:latin typeface="Century Gothic"/>
              </a:rPr>
              <a:t>Coordinating Council Charge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en-US" sz="4200" i="1" dirty="0">
                <a:latin typeface="Century Gothic" panose="020B0502020202020204" pitchFamily="34" charset="0"/>
              </a:rPr>
              <a:t>To hold agencies and participating stakeholders accountable for timely implementation of the expanded School-based Behavioral Health System.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93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200" kern="0" dirty="0">
                <a:solidFill>
                  <a:schemeClr val="accent1"/>
                </a:solidFill>
                <a:latin typeface="Century Gothic"/>
              </a:rPr>
              <a:t>Next Steps 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800600"/>
          </a:xfrm>
        </p:spPr>
        <p:txBody>
          <a:bodyPr>
            <a:normAutofit/>
          </a:bodyPr>
          <a:lstStyle/>
          <a:p>
            <a:pPr lvl="5" eaLnBrk="0" fontAlgn="base" hangingPunct="0">
              <a:spcAft>
                <a:spcPct val="0"/>
              </a:spcAft>
            </a:pPr>
            <a:endParaRPr lang="en-US" sz="3400" kern="0" dirty="0">
              <a:latin typeface="Century Gothic" panose="020B0502020202020204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en-US" sz="3400" kern="0" dirty="0">
              <a:latin typeface="Century Gothic" panose="020B0502020202020204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en-US" sz="3400" kern="0" dirty="0">
              <a:latin typeface="Century Gothic" panose="020B0502020202020204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en-US" sz="3400" kern="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3ECE6647-0949-604C-A4FE-40ECE8BFA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486624"/>
              </p:ext>
            </p:extLst>
          </p:nvPr>
        </p:nvGraphicFramePr>
        <p:xfrm>
          <a:off x="457200" y="1397000"/>
          <a:ext cx="82296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63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/>
            </a:r>
            <a:br>
              <a:rPr lang="en-US" sz="4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</a:br>
            <a:r>
              <a:rPr lang="en-US" sz="4600" kern="0" dirty="0">
                <a:latin typeface="Century Gothic"/>
              </a:rPr>
              <a:t>Upcoming Monthly Meetings</a:t>
            </a:r>
            <a:r>
              <a:rPr lang="en-US" sz="4600" kern="0" dirty="0">
                <a:solidFill>
                  <a:srgbClr val="000000"/>
                </a:solidFill>
                <a:latin typeface="Century Gothic"/>
              </a:rPr>
              <a:t/>
            </a:r>
            <a:br>
              <a:rPr lang="en-US" sz="4600" kern="0" dirty="0">
                <a:solidFill>
                  <a:srgbClr val="000000"/>
                </a:solidFill>
                <a:latin typeface="Century Gothic"/>
              </a:rPr>
            </a:b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4724400"/>
          </a:xfrm>
        </p:spPr>
        <p:txBody>
          <a:bodyPr>
            <a:normAutofit/>
          </a:bodyPr>
          <a:lstStyle/>
          <a:p>
            <a:pPr marL="0" indent="0" algn="ctr" eaLnBrk="0" fontAlgn="base" hangingPunct="0">
              <a:spcAft>
                <a:spcPct val="0"/>
              </a:spcAft>
              <a:buNone/>
            </a:pPr>
            <a:r>
              <a:rPr lang="en-US" sz="3600" kern="0" dirty="0">
                <a:latin typeface="Century Gothic" panose="020B0502020202020204" pitchFamily="34" charset="0"/>
              </a:rPr>
              <a:t>3</a:t>
            </a:r>
            <a:r>
              <a:rPr lang="en-US" sz="3600" kern="0" baseline="30000" dirty="0">
                <a:latin typeface="Century Gothic" panose="020B0502020202020204" pitchFamily="34" charset="0"/>
              </a:rPr>
              <a:t>rd</a:t>
            </a:r>
            <a:r>
              <a:rPr lang="en-US" sz="3600" kern="0" dirty="0">
                <a:latin typeface="Century Gothic" panose="020B0502020202020204" pitchFamily="34" charset="0"/>
              </a:rPr>
              <a:t> Monday 10:00 am – 12:00 noon</a:t>
            </a:r>
          </a:p>
          <a:p>
            <a:pPr indent="0" eaLnBrk="0" fontAlgn="base" hangingPunct="0"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3600" kern="0" dirty="0">
                <a:latin typeface="Century Gothic" panose="020B0502020202020204" pitchFamily="34" charset="0"/>
              </a:rPr>
              <a:t>	</a:t>
            </a:r>
            <a:r>
              <a:rPr lang="en-US" sz="3600" b="1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September 16 (Venue is OSSE)</a:t>
            </a:r>
          </a:p>
          <a:p>
            <a:pPr indent="0" eaLnBrk="0" fontAlgn="base" hangingPunct="0"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3600" kern="0" dirty="0">
                <a:latin typeface="Century Gothic" panose="020B0502020202020204" pitchFamily="34" charset="0"/>
              </a:rPr>
              <a:t>	October 21</a:t>
            </a:r>
          </a:p>
          <a:p>
            <a:pPr indent="0" eaLnBrk="0" fontAlgn="base" hangingPunct="0"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3600" kern="0" dirty="0">
                <a:latin typeface="Century Gothic" panose="020B0502020202020204" pitchFamily="34" charset="0"/>
              </a:rPr>
              <a:t>	November 18</a:t>
            </a:r>
          </a:p>
          <a:p>
            <a:pPr indent="0" eaLnBrk="0" fontAlgn="base" hangingPunct="0"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3600" kern="0" dirty="0">
                <a:latin typeface="Century Gothic" panose="020B0502020202020204" pitchFamily="34" charset="0"/>
              </a:rPr>
              <a:t>	December 15</a:t>
            </a:r>
          </a:p>
          <a:p>
            <a:pPr marL="0" indent="0" algn="ctr" eaLnBrk="0" fontAlgn="base" hangingPunct="0">
              <a:spcAft>
                <a:spcPct val="0"/>
              </a:spcAft>
              <a:buNone/>
            </a:pPr>
            <a:endParaRPr lang="en-US" sz="3600" kern="0" dirty="0">
              <a:latin typeface="+mj-lt"/>
            </a:endParaRPr>
          </a:p>
          <a:p>
            <a:pPr marL="0" indent="0" eaLnBrk="0" fontAlgn="base" hangingPunct="0">
              <a:lnSpc>
                <a:spcPct val="140000"/>
              </a:lnSpc>
              <a:spcAft>
                <a:spcPct val="0"/>
              </a:spcAft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3439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4" y="3810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4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/>
            </a:r>
            <a:br>
              <a:rPr lang="en-US" sz="4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</a:br>
            <a:r>
              <a:rPr lang="en-US" sz="4600" kern="0" dirty="0">
                <a:solidFill>
                  <a:schemeClr val="accent1"/>
                </a:solidFill>
                <a:latin typeface="Century Gothic"/>
              </a:rPr>
              <a:t>Agenda</a:t>
            </a:r>
            <a:br>
              <a:rPr lang="en-US" sz="4600" kern="0" dirty="0">
                <a:solidFill>
                  <a:schemeClr val="accent1"/>
                </a:solidFill>
                <a:latin typeface="Century Gothic"/>
              </a:rPr>
            </a:br>
            <a:endParaRPr lang="en-US" sz="46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039316"/>
              </p:ext>
            </p:extLst>
          </p:nvPr>
        </p:nvGraphicFramePr>
        <p:xfrm>
          <a:off x="1793875" y="1681480"/>
          <a:ext cx="5937250" cy="499922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97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Welcome and Introduction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Informational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Updates, News, and Public Comment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Informational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900" dirty="0">
                          <a:effectLst/>
                        </a:rPr>
                        <a:t>Co-Chair Updates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900" dirty="0">
                          <a:effectLst/>
                        </a:rPr>
                        <a:t>Coordinating Council Member News (Ms. Dietsche – Youth Summit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900" dirty="0">
                          <a:effectLst/>
                        </a:rPr>
                        <a:t>Public Comment Period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Review of Minutes 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Discussion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Follow-up from Last Meeting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Discussion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900" dirty="0">
                          <a:effectLst/>
                        </a:rPr>
                        <a:t>Review of Fiscal Model Survey Results, Discussion, Recommendation, &amp; Decisions (Dr. Scott and Dr. Bazron)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900" dirty="0">
                          <a:effectLst/>
                        </a:rPr>
                        <a:t>Change from Cohort 1/Status of Cohort 2 Matching (Dr. Scott)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900" dirty="0">
                          <a:effectLst/>
                        </a:rPr>
                        <a:t>Consideration of additional CBO Representative on Coordinating Council (Dr. Bazron)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900" dirty="0">
                          <a:effectLst/>
                        </a:rPr>
                        <a:t>Coordinating Council Name (Dr. Scott)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Project AWARE Updates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Informational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900" dirty="0">
                          <a:effectLst/>
                        </a:rPr>
                        <a:t>Staffing (Dr. Scott)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900" dirty="0">
                          <a:effectLst/>
                        </a:rPr>
                        <a:t>Training </a:t>
                      </a:r>
                      <a:r>
                        <a:rPr lang="en-US" sz="900" dirty="0" smtClean="0">
                          <a:effectLst/>
                        </a:rPr>
                        <a:t>(Ms.</a:t>
                      </a:r>
                      <a:r>
                        <a:rPr lang="en-US" sz="900" baseline="0" dirty="0" smtClean="0">
                          <a:effectLst/>
                        </a:rPr>
                        <a:t> C. Price</a:t>
                      </a:r>
                      <a:r>
                        <a:rPr lang="en-US" sz="900" dirty="0" smtClean="0">
                          <a:effectLst/>
                        </a:rPr>
                        <a:t>)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Year 2 Planning Discussions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Informational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900" dirty="0">
                          <a:effectLst/>
                        </a:rPr>
                        <a:t>Work force Pipeline – Graduate School Programs Database &amp; Bridging Relationships and Other Implementation Efforts (Ms. C. Price</a:t>
                      </a:r>
                      <a:r>
                        <a:rPr lang="en-US" sz="900" dirty="0" smtClean="0">
                          <a:effectLst/>
                        </a:rPr>
                        <a:t>)</a:t>
                      </a:r>
                      <a:endParaRPr lang="en-US" sz="9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Implementation Plan for Community of Practice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Informational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900" dirty="0">
                          <a:effectLst/>
                        </a:rPr>
                        <a:t>Community of Practice Presentation: Purpose, Scope, Approach, and Next Steps (Dr. Acosta Price)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Informational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No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Adjournment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74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/>
            </a:r>
            <a:br>
              <a:rPr lang="en-US" sz="4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</a:br>
            <a:r>
              <a:rPr lang="en-US" sz="3600" kern="0" dirty="0">
                <a:solidFill>
                  <a:schemeClr val="accent1"/>
                </a:solidFill>
                <a:latin typeface="Century Gothic"/>
              </a:rPr>
              <a:t>Updates, News, and Public Comment</a:t>
            </a:r>
            <a:r>
              <a:rPr lang="en-US" sz="3200" kern="0" dirty="0">
                <a:solidFill>
                  <a:schemeClr val="accent1"/>
                </a:solidFill>
                <a:latin typeface="Century Gothic"/>
              </a:rPr>
              <a:t/>
            </a:r>
            <a:br>
              <a:rPr lang="en-US" sz="3200" kern="0" dirty="0">
                <a:solidFill>
                  <a:schemeClr val="accent1"/>
                </a:solidFill>
                <a:latin typeface="Century Gothic"/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848600" cy="4648200"/>
          </a:xfrm>
        </p:spPr>
        <p:txBody>
          <a:bodyPr>
            <a:normAutofit fontScale="77500" lnSpcReduction="20000"/>
          </a:bodyPr>
          <a:lstStyle/>
          <a:p>
            <a:pPr marL="0" lvl="1" indent="-512064">
              <a:buClrTx/>
              <a:buFont typeface="+mj-lt"/>
              <a:buAutoNum type="alphaUcPeriod"/>
            </a:pPr>
            <a:r>
              <a:rPr lang="en-US" sz="4000" dirty="0">
                <a:latin typeface="Century Gothic" panose="020B0502020202020204" pitchFamily="34" charset="0"/>
              </a:rPr>
              <a:t>Co-Chair Updates</a:t>
            </a:r>
          </a:p>
          <a:p>
            <a:pPr marL="0" lvl="1" indent="0">
              <a:buClrTx/>
              <a:buNone/>
            </a:pPr>
            <a:endParaRPr lang="en-US" sz="4000" dirty="0">
              <a:latin typeface="Century Gothic" panose="020B0502020202020204" pitchFamily="34" charset="0"/>
            </a:endParaRPr>
          </a:p>
          <a:p>
            <a:pPr marL="230886" lvl="1" indent="-512064">
              <a:buClrTx/>
              <a:buFont typeface="+mj-lt"/>
              <a:buAutoNum type="alphaUcPeriod" startAt="2"/>
            </a:pPr>
            <a:r>
              <a:rPr lang="en-US" sz="4000" dirty="0">
                <a:latin typeface="Century Gothic" panose="020B0502020202020204" pitchFamily="34" charset="0"/>
              </a:rPr>
              <a:t>Coordinating Council Member News</a:t>
            </a:r>
          </a:p>
          <a:p>
            <a:pPr marL="1145286" lvl="5" indent="-512064">
              <a:buClrTx/>
            </a:pPr>
            <a:r>
              <a:rPr lang="en-US" sz="3300" dirty="0">
                <a:latin typeface="Century Gothic" panose="020B0502020202020204" pitchFamily="34" charset="0"/>
              </a:rPr>
              <a:t>Youth Summit</a:t>
            </a:r>
          </a:p>
          <a:p>
            <a:pPr marL="1145286" lvl="5" indent="-512064">
              <a:buClrTx/>
            </a:pPr>
            <a:r>
              <a:rPr lang="en-US" sz="3300" dirty="0">
                <a:latin typeface="Century Gothic" panose="020B0502020202020204" pitchFamily="34" charset="0"/>
              </a:rPr>
              <a:t>Other items? </a:t>
            </a:r>
          </a:p>
          <a:p>
            <a:pPr marL="0" lvl="1" indent="-512064">
              <a:buClrTx/>
              <a:buFont typeface="+mj-lt"/>
              <a:buAutoNum type="alphaUcPeriod" startAt="2"/>
            </a:pPr>
            <a:endParaRPr lang="en-US" sz="4000" dirty="0">
              <a:latin typeface="Century Gothic" panose="020B0502020202020204" pitchFamily="34" charset="0"/>
            </a:endParaRPr>
          </a:p>
          <a:p>
            <a:pPr marL="0" lvl="1" indent="-512064">
              <a:buClrTx/>
              <a:buFont typeface="+mj-lt"/>
              <a:buAutoNum type="alphaUcPeriod" startAt="2"/>
            </a:pPr>
            <a:r>
              <a:rPr lang="en-US" sz="4000" dirty="0">
                <a:latin typeface="Century Gothic" panose="020B0502020202020204" pitchFamily="34" charset="0"/>
              </a:rPr>
              <a:t>Public Comment Period:</a:t>
            </a:r>
            <a:endParaRPr lang="en-US" sz="3800" i="1" dirty="0">
              <a:latin typeface="Century Gothic" panose="020B0502020202020204" pitchFamily="34" charset="0"/>
            </a:endParaRPr>
          </a:p>
          <a:p>
            <a:pPr marL="628650" lvl="1" indent="0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en-US" sz="3800" dirty="0">
                <a:latin typeface="Century Gothic" panose="020B0502020202020204" pitchFamily="34" charset="0"/>
              </a:rPr>
              <a:t>The public is invited to share resources, provide feedback, and  ask questions for the Council’s consideration.</a:t>
            </a:r>
          </a:p>
        </p:txBody>
      </p:sp>
    </p:spTree>
    <p:extLst>
      <p:ext uri="{BB962C8B-B14F-4D97-AF65-F5344CB8AC3E}">
        <p14:creationId xmlns:p14="http://schemas.microsoft.com/office/powerpoint/2010/main" val="331861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/>
            </a:r>
            <a:br>
              <a:rPr lang="en-US" sz="4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</a:br>
            <a:r>
              <a:rPr lang="en-US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Review of Minutes</a:t>
            </a:r>
            <a:br>
              <a:rPr lang="en-US" sz="36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endParaRPr lang="en-US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0025" y="5119688"/>
            <a:ext cx="7848600" cy="4953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ClrTx/>
              <a:buNone/>
            </a:pPr>
            <a:endParaRPr lang="en-US" sz="1200" spc="-100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 algn="ctr">
              <a:spcBef>
                <a:spcPts val="0"/>
              </a:spcBef>
              <a:buClrTx/>
              <a:buNone/>
            </a:pPr>
            <a:endParaRPr lang="en-US" sz="2800" spc="-100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01F9ED6-CF06-4BEF-BFB8-B2F0D6708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4285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review your minutes of mee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52387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1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Discussion: Implications of the Fiscal Model</a:t>
            </a:r>
          </a:p>
        </p:txBody>
      </p:sp>
      <p:pic>
        <p:nvPicPr>
          <p:cNvPr id="3074" name="Picture 2" descr="Image result for fiscal viability clipa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23622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Does the Council recommend providing funding to the CBOs to provide supervision of School-base Mental Health clinicians?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Does the Council recommend providing additional funding to DCPS and OSSE to support service coordination and the quality of care?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4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Supervisory Ratio Recommendation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7880" y="1295400"/>
            <a:ext cx="7391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 supervisor to clinician range was from 1:2 to 1:10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 review of the “best practices” in the literature suggests that a </a:t>
            </a:r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ratio of 1:6 is acceptable</a:t>
            </a:r>
            <a:r>
              <a:rPr lang="en-US" dirty="0">
                <a:latin typeface="Century Gothic" panose="020B0502020202020204" pitchFamily="34" charset="0"/>
              </a:rPr>
              <a:t>.  The projected activities for a full-time supervisor include the following: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1600" dirty="0">
                <a:latin typeface="Century Gothic" panose="020B0502020202020204" pitchFamily="34" charset="0"/>
              </a:rPr>
              <a:t>1:1 supervision of each clinician once per week (2 hour each for 6 clinicians; 6 hours preparation time)</a:t>
            </a:r>
          </a:p>
          <a:p>
            <a:pPr lvl="2"/>
            <a:endParaRPr lang="en-US" sz="1600" dirty="0">
              <a:latin typeface="Century Gothic" panose="020B0502020202020204" pitchFamily="34" charset="0"/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1600" dirty="0">
                <a:latin typeface="Century Gothic" panose="020B0502020202020204" pitchFamily="34" charset="0"/>
              </a:rPr>
              <a:t>1 group supervision session monthly (2 hours of preparation time; 2 hour session)</a:t>
            </a:r>
          </a:p>
          <a:p>
            <a:pPr lvl="2"/>
            <a:endParaRPr lang="en-US" sz="1600" dirty="0">
              <a:latin typeface="Century Gothic" panose="020B0502020202020204" pitchFamily="34" charset="0"/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1600" dirty="0">
                <a:latin typeface="Century Gothic" panose="020B0502020202020204" pitchFamily="34" charset="0"/>
              </a:rPr>
              <a:t>Weekly visits to the assigned school to meet with the principal/administrators/coordinate programs, travel time, etc. (5 hours)</a:t>
            </a:r>
          </a:p>
          <a:p>
            <a:pPr lvl="2"/>
            <a:endParaRPr lang="en-US" sz="1600" dirty="0">
              <a:latin typeface="Century Gothic" panose="020B0502020202020204" pitchFamily="34" charset="0"/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1600" dirty="0">
                <a:latin typeface="Century Gothic" panose="020B0502020202020204" pitchFamily="34" charset="0"/>
              </a:rPr>
              <a:t>Reading, reviewing and co-signing notes, </a:t>
            </a:r>
            <a:r>
              <a:rPr lang="en-US" sz="1600" dirty="0" smtClean="0">
                <a:latin typeface="Century Gothic" panose="020B0502020202020204" pitchFamily="34" charset="0"/>
              </a:rPr>
              <a:t>training/professional development of supervisor for case consultation &amp; professional growth, phone </a:t>
            </a:r>
            <a:r>
              <a:rPr lang="en-US" sz="1600" dirty="0">
                <a:latin typeface="Century Gothic" panose="020B0502020202020204" pitchFamily="34" charset="0"/>
              </a:rPr>
              <a:t>consultation, problem-solving/crisis support, home visitation is needed, mandated reporting (13 hours)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47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83952</TotalTime>
  <Words>1385</Words>
  <Application>Microsoft Office PowerPoint</Application>
  <PresentationFormat>On-screen Show (4:3)</PresentationFormat>
  <Paragraphs>336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Courier New</vt:lpstr>
      <vt:lpstr>Times New Roman</vt:lpstr>
      <vt:lpstr>Wingdings</vt:lpstr>
      <vt:lpstr>Clarity</vt:lpstr>
      <vt:lpstr>Coordinating Council ON School mental Health </vt:lpstr>
      <vt:lpstr>School-Based  Behavioral Health Goal</vt:lpstr>
      <vt:lpstr>Coordinating Council Charge</vt:lpstr>
      <vt:lpstr> Upcoming Monthly Meetings </vt:lpstr>
      <vt:lpstr> Agenda </vt:lpstr>
      <vt:lpstr> Updates, News, and Public Comment </vt:lpstr>
      <vt:lpstr> Review of Minutes </vt:lpstr>
      <vt:lpstr> Discussion: Implications of the Fiscal Model</vt:lpstr>
      <vt:lpstr>PowerPoint Presentation</vt:lpstr>
      <vt:lpstr>PowerPoint Presentation</vt:lpstr>
      <vt:lpstr>PowerPoint Presentation</vt:lpstr>
      <vt:lpstr>PowerPoint Presentation</vt:lpstr>
      <vt:lpstr> Change from Cohort 1 and Status of Cohort 2 Matching  </vt:lpstr>
      <vt:lpstr> Organization </vt:lpstr>
      <vt:lpstr>Project AWARE Updates</vt:lpstr>
      <vt:lpstr> Year 2 Planning Discussions   </vt:lpstr>
      <vt:lpstr> Implementation Plan for the  Community of Practice   </vt:lpstr>
      <vt:lpstr>DC COP  PROJECT OVERVIEW</vt:lpstr>
      <vt:lpstr>PowerPoint Presentation</vt:lpstr>
      <vt:lpstr>DC’s School Behavioral Health Expansion</vt:lpstr>
      <vt:lpstr>Steps for DC SBH Expansion</vt:lpstr>
      <vt:lpstr>PROJECT AIM</vt:lpstr>
      <vt:lpstr>What is a Community of Practice (CoP)?</vt:lpstr>
      <vt:lpstr>What is Meant by School &amp; Provider Readiness?</vt:lpstr>
      <vt:lpstr>What Do We Mean by Multi-Tiered System?</vt:lpstr>
      <vt:lpstr>Who are the schools?</vt:lpstr>
      <vt:lpstr>School-Based Team Consultation Strategy  Utilizing a Train-the-Trainer Approach</vt:lpstr>
      <vt:lpstr>Technical Assistance Structure</vt:lpstr>
      <vt:lpstr>Technical Assistance and Coaching</vt:lpstr>
      <vt:lpstr>Next Steps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Force on  School Mental Health</dc:title>
  <dc:creator>charley</dc:creator>
  <cp:lastModifiedBy>Charneta Scott</cp:lastModifiedBy>
  <cp:revision>459</cp:revision>
  <cp:lastPrinted>2019-08-16T06:30:52Z</cp:lastPrinted>
  <dcterms:created xsi:type="dcterms:W3CDTF">2018-01-11T22:11:33Z</dcterms:created>
  <dcterms:modified xsi:type="dcterms:W3CDTF">2019-09-12T15:04:39Z</dcterms:modified>
</cp:coreProperties>
</file>