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2" r:id="rId3"/>
    <p:sldId id="260" r:id="rId4"/>
    <p:sldId id="282" r:id="rId5"/>
    <p:sldId id="297" r:id="rId6"/>
    <p:sldId id="301" r:id="rId7"/>
    <p:sldId id="296" r:id="rId8"/>
    <p:sldId id="298" r:id="rId9"/>
    <p:sldId id="300" r:id="rId10"/>
    <p:sldId id="302" r:id="rId11"/>
    <p:sldId id="303" r:id="rId1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BT" initials="SB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49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-3480" y="-96"/>
      </p:cViewPr>
      <p:guideLst>
        <p:guide orient="horz" pos="2928"/>
        <p:guide pos="216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9DBD88-9ECE-40C6-AD7C-A00F47CF315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60DBB9-2D42-40D3-B595-85E7B014401B}">
      <dgm:prSet/>
      <dgm:spPr/>
      <dgm:t>
        <a:bodyPr/>
        <a:lstStyle/>
        <a:p>
          <a:pPr rtl="0"/>
          <a:r>
            <a:rPr lang="en-US" dirty="0" smtClean="0"/>
            <a:t>June</a:t>
          </a:r>
          <a:endParaRPr lang="en-US" dirty="0"/>
        </a:p>
      </dgm:t>
    </dgm:pt>
    <dgm:pt modelId="{20C2F139-738E-462E-A110-C7843586A73E}" type="parTrans" cxnId="{8283A280-58B8-4D6A-999F-8D1B24B11BAB}">
      <dgm:prSet/>
      <dgm:spPr/>
      <dgm:t>
        <a:bodyPr/>
        <a:lstStyle/>
        <a:p>
          <a:endParaRPr lang="en-US"/>
        </a:p>
      </dgm:t>
    </dgm:pt>
    <dgm:pt modelId="{83DA6035-5E70-4581-9B3C-5B9C045891A3}" type="sibTrans" cxnId="{8283A280-58B8-4D6A-999F-8D1B24B11BAB}">
      <dgm:prSet/>
      <dgm:spPr/>
      <dgm:t>
        <a:bodyPr/>
        <a:lstStyle/>
        <a:p>
          <a:endParaRPr lang="en-US"/>
        </a:p>
      </dgm:t>
    </dgm:pt>
    <dgm:pt modelId="{B4032D69-6BA7-45D9-AFB0-9BF0DB828377}">
      <dgm:prSet/>
      <dgm:spPr/>
      <dgm:t>
        <a:bodyPr/>
        <a:lstStyle/>
        <a:p>
          <a:pPr rtl="0"/>
          <a:r>
            <a:rPr lang="en-US" dirty="0" smtClean="0"/>
            <a:t>July</a:t>
          </a:r>
          <a:endParaRPr lang="en-US" dirty="0"/>
        </a:p>
      </dgm:t>
    </dgm:pt>
    <dgm:pt modelId="{4E3001A5-B580-453D-9828-C4392E4ACA16}" type="parTrans" cxnId="{5B4134A4-7D94-49AC-AF49-41FEF714EB78}">
      <dgm:prSet/>
      <dgm:spPr/>
      <dgm:t>
        <a:bodyPr/>
        <a:lstStyle/>
        <a:p>
          <a:endParaRPr lang="en-US"/>
        </a:p>
      </dgm:t>
    </dgm:pt>
    <dgm:pt modelId="{59CC9404-9875-4B56-A123-46681202AB36}" type="sibTrans" cxnId="{5B4134A4-7D94-49AC-AF49-41FEF714EB78}">
      <dgm:prSet/>
      <dgm:spPr/>
      <dgm:t>
        <a:bodyPr/>
        <a:lstStyle/>
        <a:p>
          <a:endParaRPr lang="en-US"/>
        </a:p>
      </dgm:t>
    </dgm:pt>
    <dgm:pt modelId="{5688F462-4FE6-41B6-9DFD-B22EEFB618D9}">
      <dgm:prSet/>
      <dgm:spPr/>
      <dgm:t>
        <a:bodyPr/>
        <a:lstStyle/>
        <a:p>
          <a:pPr rtl="0"/>
          <a:r>
            <a:rPr lang="en-US" dirty="0" smtClean="0"/>
            <a:t>August</a:t>
          </a:r>
          <a:endParaRPr lang="en-US" dirty="0"/>
        </a:p>
      </dgm:t>
    </dgm:pt>
    <dgm:pt modelId="{875D0ECF-00D0-4B89-A59E-634B1974D90A}" type="parTrans" cxnId="{50A1B1A8-54DD-4D71-8575-1C06931F1B22}">
      <dgm:prSet/>
      <dgm:spPr/>
      <dgm:t>
        <a:bodyPr/>
        <a:lstStyle/>
        <a:p>
          <a:endParaRPr lang="en-US"/>
        </a:p>
      </dgm:t>
    </dgm:pt>
    <dgm:pt modelId="{6704D147-66A4-4E93-9C2C-546C64154213}" type="sibTrans" cxnId="{50A1B1A8-54DD-4D71-8575-1C06931F1B22}">
      <dgm:prSet/>
      <dgm:spPr/>
      <dgm:t>
        <a:bodyPr/>
        <a:lstStyle/>
        <a:p>
          <a:endParaRPr lang="en-US"/>
        </a:p>
      </dgm:t>
    </dgm:pt>
    <dgm:pt modelId="{EE49AABA-F2D5-44BB-9BDA-BD20735201AA}">
      <dgm:prSet custT="1"/>
      <dgm:spPr/>
      <dgm:t>
        <a:bodyPr/>
        <a:lstStyle/>
        <a:p>
          <a:pPr marL="173736" marR="0" indent="-173736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 smtClean="0"/>
            <a:t>Communications to  LEAs and Schools (6/13)</a:t>
          </a:r>
          <a:endParaRPr lang="en-US" sz="1600" dirty="0"/>
        </a:p>
      </dgm:t>
    </dgm:pt>
    <dgm:pt modelId="{BE4F450B-4079-4D38-A91A-B7BD69308BB6}" type="parTrans" cxnId="{D42D58A7-CBA2-4332-B064-A60F0FEADEFF}">
      <dgm:prSet/>
      <dgm:spPr/>
    </dgm:pt>
    <dgm:pt modelId="{F9020037-53EA-40C8-B4C3-0F8F0F50FED8}" type="sibTrans" cxnId="{D42D58A7-CBA2-4332-B064-A60F0FEADEFF}">
      <dgm:prSet/>
      <dgm:spPr/>
    </dgm:pt>
    <dgm:pt modelId="{E34C773C-587F-429E-A95D-D5C0C3F8E2D0}">
      <dgm:prSet custT="1"/>
      <dgm:spPr/>
      <dgm:t>
        <a:bodyPr/>
        <a:lstStyle/>
        <a:p>
          <a:pPr marL="171450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600" dirty="0"/>
        </a:p>
      </dgm:t>
    </dgm:pt>
    <dgm:pt modelId="{A0942231-9506-47AC-BDB0-193C10EF5875}" type="parTrans" cxnId="{EB1D56B6-E0F9-448E-9C33-9081D0F216E5}">
      <dgm:prSet/>
      <dgm:spPr/>
    </dgm:pt>
    <dgm:pt modelId="{199FD512-661A-410A-9DB8-0F9B3A0A0B35}" type="sibTrans" cxnId="{EB1D56B6-E0F9-448E-9C33-9081D0F216E5}">
      <dgm:prSet/>
      <dgm:spPr/>
    </dgm:pt>
    <dgm:pt modelId="{007F263D-FE84-4D96-A7F1-E8BB040293B1}">
      <dgm:prSet custT="1"/>
      <dgm:spPr/>
      <dgm:t>
        <a:bodyPr/>
        <a:lstStyle/>
        <a:p>
          <a:pPr marL="173736" marR="0" indent="-173736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 smtClean="0"/>
            <a:t>DBH/CBO Provider Engagement in RFA/RFP Development</a:t>
          </a:r>
          <a:endParaRPr lang="en-US" sz="1600" dirty="0"/>
        </a:p>
      </dgm:t>
    </dgm:pt>
    <dgm:pt modelId="{1EA2ACDC-371E-4FFA-BAA0-0448BEB261A6}" type="parTrans" cxnId="{883D3B05-B5DD-44FF-A43B-40E772F57657}">
      <dgm:prSet/>
      <dgm:spPr/>
    </dgm:pt>
    <dgm:pt modelId="{648FF011-FA5D-417B-82D2-6ECFE2D95B05}" type="sibTrans" cxnId="{883D3B05-B5DD-44FF-A43B-40E772F57657}">
      <dgm:prSet/>
      <dgm:spPr/>
    </dgm:pt>
    <dgm:pt modelId="{71F22835-8335-4035-95AB-4E4A48F8DB47}">
      <dgm:prSet custT="1"/>
      <dgm:spPr/>
      <dgm:t>
        <a:bodyPr/>
        <a:lstStyle/>
        <a:p>
          <a:pPr marL="173736" marR="0" indent="-173736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 smtClean="0">
              <a:solidFill>
                <a:srgbClr val="FF0000"/>
              </a:solidFill>
            </a:rPr>
            <a:t>Communication to   Parents? </a:t>
          </a:r>
          <a:endParaRPr lang="en-US" sz="1600" dirty="0">
            <a:solidFill>
              <a:srgbClr val="FF0000"/>
            </a:solidFill>
          </a:endParaRPr>
        </a:p>
      </dgm:t>
    </dgm:pt>
    <dgm:pt modelId="{9B2087EF-0F10-4184-9381-A7AD9BF27BE6}" type="parTrans" cxnId="{E7B8BE77-6DF9-446D-9C0E-E8CCA6ABB150}">
      <dgm:prSet/>
      <dgm:spPr/>
    </dgm:pt>
    <dgm:pt modelId="{0747DF5D-E98B-4372-9304-DE9A901739A1}" type="sibTrans" cxnId="{E7B8BE77-6DF9-446D-9C0E-E8CCA6ABB150}">
      <dgm:prSet/>
      <dgm:spPr/>
    </dgm:pt>
    <dgm:pt modelId="{BA9E8641-2B45-47AC-8700-8311DB22EE66}">
      <dgm:prSet custT="1"/>
      <dgm:spPr/>
      <dgm:t>
        <a:bodyPr/>
        <a:lstStyle/>
        <a:p>
          <a:pPr marL="173736" marR="0" indent="-173736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 smtClean="0"/>
            <a:t>Complete CP/TA RFP</a:t>
          </a:r>
          <a:endParaRPr lang="en-US" sz="1600" dirty="0"/>
        </a:p>
      </dgm:t>
    </dgm:pt>
    <dgm:pt modelId="{AE6CA56B-60F6-45C3-B2F3-5AAE8291D4DB}" type="parTrans" cxnId="{23725927-9E67-4972-8E25-FC304C68F8BF}">
      <dgm:prSet/>
      <dgm:spPr/>
    </dgm:pt>
    <dgm:pt modelId="{57BD45B2-A766-467A-93E7-7B31BABB532A}" type="sibTrans" cxnId="{23725927-9E67-4972-8E25-FC304C68F8BF}">
      <dgm:prSet/>
      <dgm:spPr/>
    </dgm:pt>
    <dgm:pt modelId="{6450B853-F69B-4B4A-A608-3050ACC085AD}">
      <dgm:prSet custT="1"/>
      <dgm:spPr/>
      <dgm:t>
        <a:bodyPr/>
        <a:lstStyle/>
        <a:p>
          <a:pPr marL="173736" marR="0" indent="-173736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 smtClean="0"/>
            <a:t>Complete Evaluation RFP</a:t>
          </a:r>
          <a:endParaRPr lang="en-US" sz="1600" dirty="0"/>
        </a:p>
      </dgm:t>
    </dgm:pt>
    <dgm:pt modelId="{AF679155-2F57-4AD7-BE75-57DCC322C71E}" type="parTrans" cxnId="{FFDAB3EB-060A-4BA1-9E2F-583EA885A431}">
      <dgm:prSet/>
      <dgm:spPr/>
    </dgm:pt>
    <dgm:pt modelId="{5BAA59DC-DF2B-45DA-B6BE-F0D8898CEC53}" type="sibTrans" cxnId="{FFDAB3EB-060A-4BA1-9E2F-583EA885A431}">
      <dgm:prSet/>
      <dgm:spPr/>
    </dgm:pt>
    <dgm:pt modelId="{D09243D0-C69F-4E53-B71F-2E290B7D3608}">
      <dgm:prSet custT="1"/>
      <dgm:spPr/>
      <dgm:t>
        <a:bodyPr/>
        <a:lstStyle/>
        <a:p>
          <a:pPr marL="173736" marR="0" indent="-173736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 smtClean="0"/>
            <a:t>Complete Provider RFA</a:t>
          </a:r>
          <a:endParaRPr lang="en-US" sz="1600" dirty="0"/>
        </a:p>
      </dgm:t>
    </dgm:pt>
    <dgm:pt modelId="{6763D9A2-0A4C-4E7D-A1ED-2FE1D786D860}" type="parTrans" cxnId="{73B2EFB4-570F-4802-90EC-2635605E6AA1}">
      <dgm:prSet/>
      <dgm:spPr/>
    </dgm:pt>
    <dgm:pt modelId="{DA7F5A13-EADC-4081-A78D-ED1C689F3AAD}" type="sibTrans" cxnId="{73B2EFB4-570F-4802-90EC-2635605E6AA1}">
      <dgm:prSet/>
      <dgm:spPr/>
    </dgm:pt>
    <dgm:pt modelId="{AB34603A-926D-4703-9C88-814107492ED2}">
      <dgm:prSet custT="1"/>
      <dgm:spPr/>
      <dgm:t>
        <a:bodyPr/>
        <a:lstStyle/>
        <a:p>
          <a:pPr marL="173736" marR="0" indent="-173736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 smtClean="0">
              <a:solidFill>
                <a:srgbClr val="FF0000"/>
              </a:solidFill>
            </a:rPr>
            <a:t>Engage MCOs?</a:t>
          </a:r>
          <a:endParaRPr lang="en-US" sz="1600" dirty="0">
            <a:solidFill>
              <a:srgbClr val="FF0000"/>
            </a:solidFill>
          </a:endParaRPr>
        </a:p>
      </dgm:t>
    </dgm:pt>
    <dgm:pt modelId="{E508DB6D-7D02-49BA-8429-88BA08F65CF4}" type="parTrans" cxnId="{6AA1A77C-CD0A-471A-AF2B-8950D8FAEC68}">
      <dgm:prSet/>
      <dgm:spPr/>
    </dgm:pt>
    <dgm:pt modelId="{CA9E6739-8222-4078-93AE-1527038F7E25}" type="sibTrans" cxnId="{6AA1A77C-CD0A-471A-AF2B-8950D8FAEC68}">
      <dgm:prSet/>
      <dgm:spPr/>
    </dgm:pt>
    <dgm:pt modelId="{01E1B140-5EC0-4406-813D-C083C5BFEF77}">
      <dgm:prSet custT="1"/>
      <dgm:spPr/>
      <dgm:t>
        <a:bodyPr/>
        <a:lstStyle/>
        <a:p>
          <a:pPr marL="173736" marR="0" indent="-173736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 smtClean="0">
              <a:solidFill>
                <a:schemeClr val="tx1"/>
              </a:solidFill>
            </a:rPr>
            <a:t>Complete Initial Resource Mapping of top 25% (53 Schools)</a:t>
          </a:r>
          <a:endParaRPr lang="en-US" sz="1600" dirty="0">
            <a:solidFill>
              <a:schemeClr val="tx1"/>
            </a:solidFill>
          </a:endParaRPr>
        </a:p>
      </dgm:t>
    </dgm:pt>
    <dgm:pt modelId="{74C4CB92-4FD5-47ED-AB30-23578B997BD2}" type="parTrans" cxnId="{B02929D2-834B-4A5E-AFB8-98171E16002E}">
      <dgm:prSet/>
      <dgm:spPr/>
    </dgm:pt>
    <dgm:pt modelId="{400AC93B-1F52-45CF-8FB2-5BB621E7ADAD}" type="sibTrans" cxnId="{B02929D2-834B-4A5E-AFB8-98171E16002E}">
      <dgm:prSet/>
      <dgm:spPr/>
    </dgm:pt>
    <dgm:pt modelId="{1CFE24B2-CACD-4478-B336-A2D5C4EA0CE9}">
      <dgm:prSet custT="1"/>
      <dgm:spPr/>
      <dgm:t>
        <a:bodyPr/>
        <a:lstStyle/>
        <a:p>
          <a:r>
            <a:rPr lang="en-US" sz="1400" dirty="0" smtClean="0"/>
            <a:t>DBH engages with each Top 25% school and executes MOA</a:t>
          </a:r>
          <a:endParaRPr lang="en-US" sz="1400" dirty="0"/>
        </a:p>
      </dgm:t>
    </dgm:pt>
    <dgm:pt modelId="{C5425E2B-8EEE-4338-AB34-0D77A52EF358}" type="parTrans" cxnId="{32D20B06-A160-4F9F-B8DF-C42CAFD7B8CF}">
      <dgm:prSet/>
      <dgm:spPr/>
    </dgm:pt>
    <dgm:pt modelId="{030F82E8-01F9-477C-A29B-314B8803F9DF}" type="sibTrans" cxnId="{32D20B06-A160-4F9F-B8DF-C42CAFD7B8CF}">
      <dgm:prSet/>
      <dgm:spPr/>
    </dgm:pt>
    <dgm:pt modelId="{0849F074-7A26-46EA-86E5-5D62ED6AF6A9}">
      <dgm:prSet custT="1"/>
      <dgm:spPr/>
      <dgm:t>
        <a:bodyPr/>
        <a:lstStyle/>
        <a:p>
          <a:r>
            <a:rPr lang="en-US" sz="1400" dirty="0" smtClean="0"/>
            <a:t>Providers submit letters of interesting indicating Year 1 or Year 2</a:t>
          </a:r>
          <a:endParaRPr lang="en-US" sz="1400" dirty="0"/>
        </a:p>
      </dgm:t>
    </dgm:pt>
    <dgm:pt modelId="{186B2D94-4C7C-4422-B5BD-AF36AF464F4F}" type="parTrans" cxnId="{58C71CD4-03C2-4631-AC50-69BFB3DBC068}">
      <dgm:prSet/>
      <dgm:spPr/>
    </dgm:pt>
    <dgm:pt modelId="{0F70DF50-C371-4F03-8FE4-714801F32090}" type="sibTrans" cxnId="{58C71CD4-03C2-4631-AC50-69BFB3DBC068}">
      <dgm:prSet/>
      <dgm:spPr/>
    </dgm:pt>
    <dgm:pt modelId="{E0AE97A6-7DE2-406E-B70A-65955999CD02}">
      <dgm:prSet custT="1"/>
      <dgm:spPr/>
      <dgm:t>
        <a:bodyPr/>
        <a:lstStyle/>
        <a:p>
          <a:r>
            <a:rPr lang="en-US" sz="1400" dirty="0" smtClean="0"/>
            <a:t>Complete initial gap analysis</a:t>
          </a:r>
          <a:endParaRPr lang="en-US" sz="1400" dirty="0"/>
        </a:p>
      </dgm:t>
    </dgm:pt>
    <dgm:pt modelId="{B77AB7E7-FB44-4F68-8026-1E027BAAE95F}" type="parTrans" cxnId="{2097D6C5-156F-4BF7-A62E-331F362F65FF}">
      <dgm:prSet/>
      <dgm:spPr/>
    </dgm:pt>
    <dgm:pt modelId="{ECF9F21B-8517-472B-9AD6-47F49AEBF546}" type="sibTrans" cxnId="{2097D6C5-156F-4BF7-A62E-331F362F65FF}">
      <dgm:prSet/>
      <dgm:spPr/>
    </dgm:pt>
    <dgm:pt modelId="{AA314C37-D588-44CB-9FC8-8B059EFA94C4}">
      <dgm:prSet custT="1"/>
      <dgm:spPr/>
      <dgm:t>
        <a:bodyPr/>
        <a:lstStyle/>
        <a:p>
          <a:r>
            <a:rPr lang="en-US" sz="1400" dirty="0" smtClean="0"/>
            <a:t>DBH/CBO TA &amp; Training Begins </a:t>
          </a:r>
          <a:endParaRPr lang="en-US" sz="1400" dirty="0"/>
        </a:p>
      </dgm:t>
    </dgm:pt>
    <dgm:pt modelId="{B57C8F9A-15C1-4F50-A545-74732C44D5AF}" type="parTrans" cxnId="{4D0149C6-8277-4332-9317-8895FB829347}">
      <dgm:prSet/>
      <dgm:spPr/>
    </dgm:pt>
    <dgm:pt modelId="{1F8DF41B-2077-4AAF-ACDA-45D0E33E4199}" type="sibTrans" cxnId="{4D0149C6-8277-4332-9317-8895FB829347}">
      <dgm:prSet/>
      <dgm:spPr/>
    </dgm:pt>
    <dgm:pt modelId="{A3AE7356-9BDC-4E5C-8CEA-4EB4ECA42AB6}">
      <dgm:prSet custT="1"/>
      <dgm:spPr/>
      <dgm:t>
        <a:bodyPr/>
        <a:lstStyle/>
        <a:p>
          <a:r>
            <a:rPr lang="en-US" sz="1400" dirty="0" smtClean="0">
              <a:solidFill>
                <a:srgbClr val="FF0000"/>
              </a:solidFill>
            </a:rPr>
            <a:t>CC decides on school-level needs assessment and school-wide plan tools and process</a:t>
          </a:r>
          <a:endParaRPr lang="en-US" sz="1400" dirty="0">
            <a:solidFill>
              <a:srgbClr val="FF0000"/>
            </a:solidFill>
          </a:endParaRPr>
        </a:p>
      </dgm:t>
    </dgm:pt>
    <dgm:pt modelId="{C63F0F14-3933-42B7-AC15-97598D61FE91}" type="parTrans" cxnId="{058ED2F5-5415-4D23-9551-21647246A586}">
      <dgm:prSet/>
      <dgm:spPr/>
    </dgm:pt>
    <dgm:pt modelId="{E66BFD57-3F99-4DD0-8D2A-2FA1C49B5270}" type="sibTrans" cxnId="{058ED2F5-5415-4D23-9551-21647246A586}">
      <dgm:prSet/>
      <dgm:spPr/>
    </dgm:pt>
    <dgm:pt modelId="{2E0ABAF3-01CE-4F9C-A39F-ACE57E389229}">
      <dgm:prSet custT="1"/>
      <dgm:spPr/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Top 25% schools identify their School BH Coordinator</a:t>
          </a:r>
          <a:endParaRPr lang="en-US" sz="1400" dirty="0">
            <a:solidFill>
              <a:schemeClr val="tx1"/>
            </a:solidFill>
          </a:endParaRPr>
        </a:p>
      </dgm:t>
    </dgm:pt>
    <dgm:pt modelId="{011F241E-474B-418D-8BA6-3498FEC4E0B4}" type="parTrans" cxnId="{1E5AABDF-F456-43C5-8319-3045ABF31F8A}">
      <dgm:prSet/>
      <dgm:spPr/>
    </dgm:pt>
    <dgm:pt modelId="{E6AC9089-E242-4E9B-B9BE-AFCFA4F64F22}" type="sibTrans" cxnId="{1E5AABDF-F456-43C5-8319-3045ABF31F8A}">
      <dgm:prSet/>
      <dgm:spPr/>
    </dgm:pt>
    <dgm:pt modelId="{C2528F3C-14E0-4C72-84B0-16F752C02FE8}">
      <dgm:prSet custT="1"/>
      <dgm:spPr/>
      <dgm:t>
        <a:bodyPr/>
        <a:lstStyle/>
        <a:p>
          <a:r>
            <a:rPr lang="en-US" sz="1600" dirty="0" smtClean="0"/>
            <a:t>Provider Selection</a:t>
          </a:r>
          <a:endParaRPr lang="en-US" sz="1600" dirty="0"/>
        </a:p>
      </dgm:t>
    </dgm:pt>
    <dgm:pt modelId="{3410E427-1BD6-43B5-8626-FF4A3E730C16}" type="parTrans" cxnId="{CCE8C861-6D71-4A49-BC95-453619F473BB}">
      <dgm:prSet/>
      <dgm:spPr/>
    </dgm:pt>
    <dgm:pt modelId="{AB2C41A7-71D9-41BD-81E0-AEF3FCA8C2C6}" type="sibTrans" cxnId="{CCE8C861-6D71-4A49-BC95-453619F473BB}">
      <dgm:prSet/>
      <dgm:spPr/>
    </dgm:pt>
    <dgm:pt modelId="{02C54358-88E7-4762-9907-90B685D4E14D}">
      <dgm:prSet custT="1"/>
      <dgm:spPr/>
      <dgm:t>
        <a:bodyPr/>
        <a:lstStyle/>
        <a:p>
          <a:r>
            <a:rPr lang="en-US" sz="1600" dirty="0" smtClean="0"/>
            <a:t>Community of Practice/TA vendor selected</a:t>
          </a:r>
          <a:endParaRPr lang="en-US" sz="1600" dirty="0"/>
        </a:p>
      </dgm:t>
    </dgm:pt>
    <dgm:pt modelId="{68E40981-BDE9-4F8D-A39E-C84779849427}" type="parTrans" cxnId="{BAF375AC-469F-427C-BB04-FEB724AE3A0E}">
      <dgm:prSet/>
      <dgm:spPr/>
    </dgm:pt>
    <dgm:pt modelId="{1060C743-CC9A-4C70-965F-C571D0F68DCB}" type="sibTrans" cxnId="{BAF375AC-469F-427C-BB04-FEB724AE3A0E}">
      <dgm:prSet/>
      <dgm:spPr/>
    </dgm:pt>
    <dgm:pt modelId="{517E32DF-5B4F-4776-96E2-E71E0B28CA70}">
      <dgm:prSet custT="1"/>
      <dgm:spPr/>
      <dgm:t>
        <a:bodyPr/>
        <a:lstStyle/>
        <a:p>
          <a:r>
            <a:rPr lang="en-US" sz="1600" dirty="0" smtClean="0"/>
            <a:t>QA Process Developed</a:t>
          </a:r>
          <a:endParaRPr lang="en-US" sz="1600" dirty="0"/>
        </a:p>
      </dgm:t>
    </dgm:pt>
    <dgm:pt modelId="{97462C4D-A8C9-4A63-B910-5FD648EABD08}" type="parTrans" cxnId="{E23CFB48-6898-4150-AAAF-A0A430EE902B}">
      <dgm:prSet/>
      <dgm:spPr/>
    </dgm:pt>
    <dgm:pt modelId="{07623BC6-6CF2-452E-98D9-270FA741D7BC}" type="sibTrans" cxnId="{E23CFB48-6898-4150-AAAF-A0A430EE902B}">
      <dgm:prSet/>
      <dgm:spPr/>
    </dgm:pt>
    <dgm:pt modelId="{C54C3C49-27F5-4404-8632-166235663004}">
      <dgm:prSet custT="1"/>
      <dgm:spPr/>
      <dgm:t>
        <a:bodyPr/>
        <a:lstStyle/>
        <a:p>
          <a:r>
            <a:rPr lang="en-US" sz="1600" dirty="0" smtClean="0">
              <a:solidFill>
                <a:srgbClr val="FF0000"/>
              </a:solidFill>
            </a:rPr>
            <a:t>Signed Provider Agreements with Schools?</a:t>
          </a:r>
          <a:endParaRPr lang="en-US" sz="1600" dirty="0">
            <a:solidFill>
              <a:srgbClr val="FF0000"/>
            </a:solidFill>
          </a:endParaRPr>
        </a:p>
      </dgm:t>
    </dgm:pt>
    <dgm:pt modelId="{F051D466-CF4F-4E10-84F4-08C1EEA07520}" type="parTrans" cxnId="{F7285750-6A44-4303-AED1-FBC0F338834A}">
      <dgm:prSet/>
      <dgm:spPr/>
    </dgm:pt>
    <dgm:pt modelId="{C9CFCD50-5E81-45E7-8B41-B559A10A94B9}" type="sibTrans" cxnId="{F7285750-6A44-4303-AED1-FBC0F338834A}">
      <dgm:prSet/>
      <dgm:spPr/>
    </dgm:pt>
    <dgm:pt modelId="{55D5B871-5B3F-4490-B3BB-73843EFC5BE8}">
      <dgm:prSet custT="1"/>
      <dgm:spPr/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DBH/CBO TA &amp; Training Continues</a:t>
          </a:r>
          <a:endParaRPr lang="en-US" sz="1600" dirty="0">
            <a:solidFill>
              <a:schemeClr val="tx1"/>
            </a:solidFill>
          </a:endParaRPr>
        </a:p>
      </dgm:t>
    </dgm:pt>
    <dgm:pt modelId="{70BBD869-1F24-4A16-B1DF-64DBB93C850D}" type="parTrans" cxnId="{8B710D33-7893-4EB0-815D-1CCFC9F9303E}">
      <dgm:prSet/>
      <dgm:spPr/>
    </dgm:pt>
    <dgm:pt modelId="{725B0062-9008-4F25-8B42-06B4AEC52B68}" type="sibTrans" cxnId="{8B710D33-7893-4EB0-815D-1CCFC9F9303E}">
      <dgm:prSet/>
      <dgm:spPr/>
    </dgm:pt>
    <dgm:pt modelId="{AAB6DA0E-34C4-4395-A4EC-10C338F0ABB2}">
      <dgm:prSet custT="1"/>
      <dgm:spPr/>
      <dgm:t>
        <a:bodyPr/>
        <a:lstStyle/>
        <a:p>
          <a:r>
            <a:rPr lang="en-US" sz="1600" dirty="0" smtClean="0">
              <a:solidFill>
                <a:srgbClr val="FF0000"/>
              </a:solidFill>
            </a:rPr>
            <a:t>Schools Begin School-Wide Engagement Process</a:t>
          </a:r>
          <a:endParaRPr lang="en-US" sz="1600" dirty="0">
            <a:solidFill>
              <a:srgbClr val="FF0000"/>
            </a:solidFill>
          </a:endParaRPr>
        </a:p>
      </dgm:t>
    </dgm:pt>
    <dgm:pt modelId="{19722BA5-DD71-4782-AA58-ED016445F0B1}" type="parTrans" cxnId="{A7A6760F-692A-438B-AC90-3BCF24B67325}">
      <dgm:prSet/>
      <dgm:spPr/>
    </dgm:pt>
    <dgm:pt modelId="{5C751AA7-258D-4570-982F-04EA480693DC}" type="sibTrans" cxnId="{A7A6760F-692A-438B-AC90-3BCF24B67325}">
      <dgm:prSet/>
      <dgm:spPr/>
    </dgm:pt>
    <dgm:pt modelId="{46285EE5-DB47-4667-B03B-B43E320766C0}">
      <dgm:prSet custT="1"/>
      <dgm:spPr/>
      <dgm:t>
        <a:bodyPr/>
        <a:lstStyle/>
        <a:p>
          <a:endParaRPr lang="en-US" sz="1600" dirty="0">
            <a:solidFill>
              <a:srgbClr val="FF0000"/>
            </a:solidFill>
          </a:endParaRPr>
        </a:p>
      </dgm:t>
    </dgm:pt>
    <dgm:pt modelId="{B6B58F34-E04C-444B-AF00-8A8240FB8107}" type="parTrans" cxnId="{98213E6C-8340-40D9-91D7-88C796D91312}">
      <dgm:prSet/>
      <dgm:spPr/>
      <dgm:t>
        <a:bodyPr/>
        <a:lstStyle/>
        <a:p>
          <a:endParaRPr lang="en-US"/>
        </a:p>
      </dgm:t>
    </dgm:pt>
    <dgm:pt modelId="{2FE8C433-1C64-4A10-8A5A-1CCB2591BE61}" type="sibTrans" cxnId="{98213E6C-8340-40D9-91D7-88C796D91312}">
      <dgm:prSet/>
      <dgm:spPr/>
      <dgm:t>
        <a:bodyPr/>
        <a:lstStyle/>
        <a:p>
          <a:endParaRPr lang="en-US"/>
        </a:p>
      </dgm:t>
    </dgm:pt>
    <dgm:pt modelId="{907C27FE-4D6A-43B0-B518-F4FB554F4D00}">
      <dgm:prSet custT="1"/>
      <dgm:spPr/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DBH/Provider/School Matching Begins</a:t>
          </a:r>
          <a:endParaRPr lang="en-US" sz="1400" dirty="0">
            <a:solidFill>
              <a:schemeClr val="tx1"/>
            </a:solidFill>
          </a:endParaRPr>
        </a:p>
      </dgm:t>
    </dgm:pt>
    <dgm:pt modelId="{DE007EB2-3C09-4596-8A49-4CEC84206074}" type="parTrans" cxnId="{94E49C65-2FD3-468B-AD8C-D9705E74193B}">
      <dgm:prSet/>
      <dgm:spPr/>
    </dgm:pt>
    <dgm:pt modelId="{ED4CDACD-FA2C-4661-9F2B-3FEDA2F565D5}" type="sibTrans" cxnId="{94E49C65-2FD3-468B-AD8C-D9705E74193B}">
      <dgm:prSet/>
      <dgm:spPr/>
    </dgm:pt>
    <dgm:pt modelId="{B66C1EC7-B732-4340-AD38-AF81FF112ECA}" type="pres">
      <dgm:prSet presAssocID="{FC9DBD88-9ECE-40C6-AD7C-A00F47CF315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82DD8D-8580-4C9B-9F32-B9EB513E8FA0}" type="pres">
      <dgm:prSet presAssocID="{BA60DBB9-2D42-40D3-B595-85E7B014401B}" presName="composite" presStyleCnt="0"/>
      <dgm:spPr/>
    </dgm:pt>
    <dgm:pt modelId="{E4784D24-63A5-4FD0-AEF1-0240FD1CC969}" type="pres">
      <dgm:prSet presAssocID="{BA60DBB9-2D42-40D3-B595-85E7B014401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8F40DA-2D3D-48F0-B4C1-38C5465D31CE}" type="pres">
      <dgm:prSet presAssocID="{BA60DBB9-2D42-40D3-B595-85E7B014401B}" presName="desTx" presStyleLbl="alignAccFollowNode1" presStyleIdx="0" presStyleCnt="3" custLinFactNeighborX="-103" custLinFactNeighborY="-12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BB9459-5E9A-44D3-A80B-74817642A34E}" type="pres">
      <dgm:prSet presAssocID="{83DA6035-5E70-4581-9B3C-5B9C045891A3}" presName="space" presStyleCnt="0"/>
      <dgm:spPr/>
    </dgm:pt>
    <dgm:pt modelId="{A122CED2-A530-4127-9696-CCA855D0782B}" type="pres">
      <dgm:prSet presAssocID="{B4032D69-6BA7-45D9-AFB0-9BF0DB828377}" presName="composite" presStyleCnt="0"/>
      <dgm:spPr/>
    </dgm:pt>
    <dgm:pt modelId="{3119E51B-C0A2-4B34-B1A7-A425B401A8F5}" type="pres">
      <dgm:prSet presAssocID="{B4032D69-6BA7-45D9-AFB0-9BF0DB82837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9FAB8A-D09F-45DA-A8CE-4D22D1CD2286}" type="pres">
      <dgm:prSet presAssocID="{B4032D69-6BA7-45D9-AFB0-9BF0DB82837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034893-83A9-4E27-B8C1-AD2D57F047CC}" type="pres">
      <dgm:prSet presAssocID="{59CC9404-9875-4B56-A123-46681202AB36}" presName="space" presStyleCnt="0"/>
      <dgm:spPr/>
    </dgm:pt>
    <dgm:pt modelId="{3450BDEB-EF26-4FDE-9D5A-6D59B83AF401}" type="pres">
      <dgm:prSet presAssocID="{5688F462-4FE6-41B6-9DFD-B22EEFB618D9}" presName="composite" presStyleCnt="0"/>
      <dgm:spPr/>
    </dgm:pt>
    <dgm:pt modelId="{3DFF1D7A-F92A-4A42-B8E7-7C2DAC7E87BE}" type="pres">
      <dgm:prSet presAssocID="{5688F462-4FE6-41B6-9DFD-B22EEFB618D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88C873-F4A6-4DB7-A613-D46314312826}" type="pres">
      <dgm:prSet presAssocID="{5688F462-4FE6-41B6-9DFD-B22EEFB618D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5AABDF-F456-43C5-8319-3045ABF31F8A}" srcId="{B4032D69-6BA7-45D9-AFB0-9BF0DB828377}" destId="{2E0ABAF3-01CE-4F9C-A39F-ACE57E389229}" srcOrd="5" destOrd="0" parTransId="{011F241E-474B-418D-8BA6-3498FEC4E0B4}" sibTransId="{E6AC9089-E242-4E9B-B9BE-AFCFA4F64F22}"/>
    <dgm:cxn modelId="{ACC3C6A8-F187-445A-8BF5-5A58A66E1826}" type="presOf" srcId="{0849F074-7A26-46EA-86E5-5D62ED6AF6A9}" destId="{479FAB8A-D09F-45DA-A8CE-4D22D1CD2286}" srcOrd="0" destOrd="1" presId="urn:microsoft.com/office/officeart/2005/8/layout/hList1"/>
    <dgm:cxn modelId="{3F1E7AF3-F3F8-49F5-B2B7-E55B4390E391}" type="presOf" srcId="{6450B853-F69B-4B4A-A608-3050ACC085AD}" destId="{998F40DA-2D3D-48F0-B4C1-38C5465D31CE}" srcOrd="0" destOrd="5" presId="urn:microsoft.com/office/officeart/2005/8/layout/hList1"/>
    <dgm:cxn modelId="{A7A6760F-692A-438B-AC90-3BCF24B67325}" srcId="{5688F462-4FE6-41B6-9DFD-B22EEFB618D9}" destId="{AAB6DA0E-34C4-4395-A4EC-10C338F0ABB2}" srcOrd="4" destOrd="0" parTransId="{19722BA5-DD71-4782-AA58-ED016445F0B1}" sibTransId="{5C751AA7-258D-4570-982F-04EA480693DC}"/>
    <dgm:cxn modelId="{E23CFB48-6898-4150-AAAF-A0A430EE902B}" srcId="{5688F462-4FE6-41B6-9DFD-B22EEFB618D9}" destId="{517E32DF-5B4F-4776-96E2-E71E0B28CA70}" srcOrd="2" destOrd="0" parTransId="{97462C4D-A8C9-4A63-B910-5FD648EABD08}" sibTransId="{07623BC6-6CF2-452E-98D9-270FA741D7BC}"/>
    <dgm:cxn modelId="{858E5505-E67E-4A43-8C1C-192F9C021CEA}" type="presOf" srcId="{46285EE5-DB47-4667-B03B-B43E320766C0}" destId="{1088C873-F4A6-4DB7-A613-D46314312826}" srcOrd="0" destOrd="6" presId="urn:microsoft.com/office/officeart/2005/8/layout/hList1"/>
    <dgm:cxn modelId="{68FD65AA-AF6D-48A0-8044-54C2633832EA}" type="presOf" srcId="{007F263D-FE84-4D96-A7F1-E8BB040293B1}" destId="{998F40DA-2D3D-48F0-B4C1-38C5465D31CE}" srcOrd="0" destOrd="2" presId="urn:microsoft.com/office/officeart/2005/8/layout/hList1"/>
    <dgm:cxn modelId="{E7B8BE77-6DF9-446D-9C0E-E8CCA6ABB150}" srcId="{BA60DBB9-2D42-40D3-B595-85E7B014401B}" destId="{71F22835-8335-4035-95AB-4E4A48F8DB47}" srcOrd="1" destOrd="0" parTransId="{9B2087EF-0F10-4184-9381-A7AD9BF27BE6}" sibTransId="{0747DF5D-E98B-4372-9304-DE9A901739A1}"/>
    <dgm:cxn modelId="{58C71CD4-03C2-4631-AC50-69BFB3DBC068}" srcId="{B4032D69-6BA7-45D9-AFB0-9BF0DB828377}" destId="{0849F074-7A26-46EA-86E5-5D62ED6AF6A9}" srcOrd="1" destOrd="0" parTransId="{186B2D94-4C7C-4422-B5BD-AF36AF464F4F}" sibTransId="{0F70DF50-C371-4F03-8FE4-714801F32090}"/>
    <dgm:cxn modelId="{FFDAB3EB-060A-4BA1-9E2F-583EA885A431}" srcId="{BA60DBB9-2D42-40D3-B595-85E7B014401B}" destId="{6450B853-F69B-4B4A-A608-3050ACC085AD}" srcOrd="5" destOrd="0" parTransId="{AF679155-2F57-4AD7-BE75-57DCC322C71E}" sibTransId="{5BAA59DC-DF2B-45DA-B6BE-F0D8898CEC53}"/>
    <dgm:cxn modelId="{6AA1A77C-CD0A-471A-AF2B-8950D8FAEC68}" srcId="{BA60DBB9-2D42-40D3-B595-85E7B014401B}" destId="{AB34603A-926D-4703-9C88-814107492ED2}" srcOrd="6" destOrd="0" parTransId="{E508DB6D-7D02-49BA-8429-88BA08F65CF4}" sibTransId="{CA9E6739-8222-4078-93AE-1527038F7E25}"/>
    <dgm:cxn modelId="{F7285750-6A44-4303-AED1-FBC0F338834A}" srcId="{5688F462-4FE6-41B6-9DFD-B22EEFB618D9}" destId="{C54C3C49-27F5-4404-8632-166235663004}" srcOrd="3" destOrd="0" parTransId="{F051D466-CF4F-4E10-84F4-08C1EEA07520}" sibTransId="{C9CFCD50-5E81-45E7-8B41-B559A10A94B9}"/>
    <dgm:cxn modelId="{42D144EE-BFF9-4A0D-9438-3A8D6CAF373A}" type="presOf" srcId="{AA314C37-D588-44CB-9FC8-8B059EFA94C4}" destId="{479FAB8A-D09F-45DA-A8CE-4D22D1CD2286}" srcOrd="0" destOrd="3" presId="urn:microsoft.com/office/officeart/2005/8/layout/hList1"/>
    <dgm:cxn modelId="{B02929D2-834B-4A5E-AFB8-98171E16002E}" srcId="{BA60DBB9-2D42-40D3-B595-85E7B014401B}" destId="{01E1B140-5EC0-4406-813D-C083C5BFEF77}" srcOrd="7" destOrd="0" parTransId="{74C4CB92-4FD5-47ED-AB30-23578B997BD2}" sibTransId="{400AC93B-1F52-45CF-8FB2-5BB621E7ADAD}"/>
    <dgm:cxn modelId="{ADBA03EB-2DFA-4921-880E-187CBEAC27BA}" type="presOf" srcId="{71F22835-8335-4035-95AB-4E4A48F8DB47}" destId="{998F40DA-2D3D-48F0-B4C1-38C5465D31CE}" srcOrd="0" destOrd="1" presId="urn:microsoft.com/office/officeart/2005/8/layout/hList1"/>
    <dgm:cxn modelId="{9682515C-2D63-4CF1-97C3-CB58075D637C}" type="presOf" srcId="{B4032D69-6BA7-45D9-AFB0-9BF0DB828377}" destId="{3119E51B-C0A2-4B34-B1A7-A425B401A8F5}" srcOrd="0" destOrd="0" presId="urn:microsoft.com/office/officeart/2005/8/layout/hList1"/>
    <dgm:cxn modelId="{94E49C65-2FD3-468B-AD8C-D9705E74193B}" srcId="{B4032D69-6BA7-45D9-AFB0-9BF0DB828377}" destId="{907C27FE-4D6A-43B0-B518-F4FB554F4D00}" srcOrd="6" destOrd="0" parTransId="{DE007EB2-3C09-4596-8A49-4CEC84206074}" sibTransId="{ED4CDACD-FA2C-4661-9F2B-3FEDA2F565D5}"/>
    <dgm:cxn modelId="{32D20B06-A160-4F9F-B8DF-C42CAFD7B8CF}" srcId="{B4032D69-6BA7-45D9-AFB0-9BF0DB828377}" destId="{1CFE24B2-CACD-4478-B336-A2D5C4EA0CE9}" srcOrd="0" destOrd="0" parTransId="{C5425E2B-8EEE-4338-AB34-0D77A52EF358}" sibTransId="{030F82E8-01F9-477C-A29B-314B8803F9DF}"/>
    <dgm:cxn modelId="{883D3B05-B5DD-44FF-A43B-40E772F57657}" srcId="{BA60DBB9-2D42-40D3-B595-85E7B014401B}" destId="{007F263D-FE84-4D96-A7F1-E8BB040293B1}" srcOrd="2" destOrd="0" parTransId="{1EA2ACDC-371E-4FFA-BAA0-0448BEB261A6}" sibTransId="{648FF011-FA5D-417B-82D2-6ECFE2D95B05}"/>
    <dgm:cxn modelId="{29F87720-F7A3-4DAB-83A4-34BDF61A0CA8}" type="presOf" srcId="{A3AE7356-9BDC-4E5C-8CEA-4EB4ECA42AB6}" destId="{479FAB8A-D09F-45DA-A8CE-4D22D1CD2286}" srcOrd="0" destOrd="4" presId="urn:microsoft.com/office/officeart/2005/8/layout/hList1"/>
    <dgm:cxn modelId="{BAF375AC-469F-427C-BB04-FEB724AE3A0E}" srcId="{5688F462-4FE6-41B6-9DFD-B22EEFB618D9}" destId="{02C54358-88E7-4762-9907-90B685D4E14D}" srcOrd="1" destOrd="0" parTransId="{68E40981-BDE9-4F8D-A39E-C84779849427}" sibTransId="{1060C743-CC9A-4C70-965F-C571D0F68DCB}"/>
    <dgm:cxn modelId="{7754E596-4B45-466B-B049-EF779C0A794E}" type="presOf" srcId="{907C27FE-4D6A-43B0-B518-F4FB554F4D00}" destId="{479FAB8A-D09F-45DA-A8CE-4D22D1CD2286}" srcOrd="0" destOrd="6" presId="urn:microsoft.com/office/officeart/2005/8/layout/hList1"/>
    <dgm:cxn modelId="{9C088E38-2804-4792-B162-5931BDFC1545}" type="presOf" srcId="{1CFE24B2-CACD-4478-B336-A2D5C4EA0CE9}" destId="{479FAB8A-D09F-45DA-A8CE-4D22D1CD2286}" srcOrd="0" destOrd="0" presId="urn:microsoft.com/office/officeart/2005/8/layout/hList1"/>
    <dgm:cxn modelId="{7E305DEC-5618-4938-9A24-BC8A51CBA76D}" type="presOf" srcId="{C54C3C49-27F5-4404-8632-166235663004}" destId="{1088C873-F4A6-4DB7-A613-D46314312826}" srcOrd="0" destOrd="3" presId="urn:microsoft.com/office/officeart/2005/8/layout/hList1"/>
    <dgm:cxn modelId="{F6693A4F-DCB2-49C5-874A-7F47003EA501}" type="presOf" srcId="{AAB6DA0E-34C4-4395-A4EC-10C338F0ABB2}" destId="{1088C873-F4A6-4DB7-A613-D46314312826}" srcOrd="0" destOrd="4" presId="urn:microsoft.com/office/officeart/2005/8/layout/hList1"/>
    <dgm:cxn modelId="{08C96259-8A50-48AC-8877-786CB6BAC8EC}" type="presOf" srcId="{FC9DBD88-9ECE-40C6-AD7C-A00F47CF3151}" destId="{B66C1EC7-B732-4340-AD38-AF81FF112ECA}" srcOrd="0" destOrd="0" presId="urn:microsoft.com/office/officeart/2005/8/layout/hList1"/>
    <dgm:cxn modelId="{C8824F41-FECE-4372-A759-CC9996A065CF}" type="presOf" srcId="{55D5B871-5B3F-4490-B3BB-73843EFC5BE8}" destId="{1088C873-F4A6-4DB7-A613-D46314312826}" srcOrd="0" destOrd="5" presId="urn:microsoft.com/office/officeart/2005/8/layout/hList1"/>
    <dgm:cxn modelId="{98213E6C-8340-40D9-91D7-88C796D91312}" srcId="{5688F462-4FE6-41B6-9DFD-B22EEFB618D9}" destId="{46285EE5-DB47-4667-B03B-B43E320766C0}" srcOrd="6" destOrd="0" parTransId="{B6B58F34-E04C-444B-AF00-8A8240FB8107}" sibTransId="{2FE8C433-1C64-4A10-8A5A-1CCB2591BE61}"/>
    <dgm:cxn modelId="{8283A280-58B8-4D6A-999F-8D1B24B11BAB}" srcId="{FC9DBD88-9ECE-40C6-AD7C-A00F47CF3151}" destId="{BA60DBB9-2D42-40D3-B595-85E7B014401B}" srcOrd="0" destOrd="0" parTransId="{20C2F139-738E-462E-A110-C7843586A73E}" sibTransId="{83DA6035-5E70-4581-9B3C-5B9C045891A3}"/>
    <dgm:cxn modelId="{ABB33F12-B726-48E0-8FFD-FDB2841DD4AA}" type="presOf" srcId="{517E32DF-5B4F-4776-96E2-E71E0B28CA70}" destId="{1088C873-F4A6-4DB7-A613-D46314312826}" srcOrd="0" destOrd="2" presId="urn:microsoft.com/office/officeart/2005/8/layout/hList1"/>
    <dgm:cxn modelId="{5C0DEAE6-6641-4E48-8516-6C64619B3D45}" type="presOf" srcId="{E0AE97A6-7DE2-406E-B70A-65955999CD02}" destId="{479FAB8A-D09F-45DA-A8CE-4D22D1CD2286}" srcOrd="0" destOrd="2" presId="urn:microsoft.com/office/officeart/2005/8/layout/hList1"/>
    <dgm:cxn modelId="{058ED2F5-5415-4D23-9551-21647246A586}" srcId="{B4032D69-6BA7-45D9-AFB0-9BF0DB828377}" destId="{A3AE7356-9BDC-4E5C-8CEA-4EB4ECA42AB6}" srcOrd="4" destOrd="0" parTransId="{C63F0F14-3933-42B7-AC15-97598D61FE91}" sibTransId="{E66BFD57-3F99-4DD0-8D2A-2FA1C49B5270}"/>
    <dgm:cxn modelId="{50A1B1A8-54DD-4D71-8575-1C06931F1B22}" srcId="{FC9DBD88-9ECE-40C6-AD7C-A00F47CF3151}" destId="{5688F462-4FE6-41B6-9DFD-B22EEFB618D9}" srcOrd="2" destOrd="0" parTransId="{875D0ECF-00D0-4B89-A59E-634B1974D90A}" sibTransId="{6704D147-66A4-4E93-9C2C-546C64154213}"/>
    <dgm:cxn modelId="{D42D58A7-CBA2-4332-B064-A60F0FEADEFF}" srcId="{BA60DBB9-2D42-40D3-B595-85E7B014401B}" destId="{EE49AABA-F2D5-44BB-9BDA-BD20735201AA}" srcOrd="0" destOrd="0" parTransId="{BE4F450B-4079-4D38-A91A-B7BD69308BB6}" sibTransId="{F9020037-53EA-40C8-B4C3-0F8F0F50FED8}"/>
    <dgm:cxn modelId="{8B50480E-62B4-48FE-A4C0-AA9A1838B276}" type="presOf" srcId="{02C54358-88E7-4762-9907-90B685D4E14D}" destId="{1088C873-F4A6-4DB7-A613-D46314312826}" srcOrd="0" destOrd="1" presId="urn:microsoft.com/office/officeart/2005/8/layout/hList1"/>
    <dgm:cxn modelId="{73B2EFB4-570F-4802-90EC-2635605E6AA1}" srcId="{BA60DBB9-2D42-40D3-B595-85E7B014401B}" destId="{D09243D0-C69F-4E53-B71F-2E290B7D3608}" srcOrd="3" destOrd="0" parTransId="{6763D9A2-0A4C-4E7D-A1ED-2FE1D786D860}" sibTransId="{DA7F5A13-EADC-4081-A78D-ED1C689F3AAD}"/>
    <dgm:cxn modelId="{E1FCCC7E-BB80-4CDD-8CB2-B796FDA426B9}" type="presOf" srcId="{C2528F3C-14E0-4C72-84B0-16F752C02FE8}" destId="{1088C873-F4A6-4DB7-A613-D46314312826}" srcOrd="0" destOrd="0" presId="urn:microsoft.com/office/officeart/2005/8/layout/hList1"/>
    <dgm:cxn modelId="{979F5FE3-8AE1-4790-8478-F83287916310}" type="presOf" srcId="{D09243D0-C69F-4E53-B71F-2E290B7D3608}" destId="{998F40DA-2D3D-48F0-B4C1-38C5465D31CE}" srcOrd="0" destOrd="3" presId="urn:microsoft.com/office/officeart/2005/8/layout/hList1"/>
    <dgm:cxn modelId="{0DAB6E62-B351-4797-960A-1AC70D1EB76D}" type="presOf" srcId="{E34C773C-587F-429E-A95D-D5C0C3F8E2D0}" destId="{998F40DA-2D3D-48F0-B4C1-38C5465D31CE}" srcOrd="0" destOrd="8" presId="urn:microsoft.com/office/officeart/2005/8/layout/hList1"/>
    <dgm:cxn modelId="{EB1D56B6-E0F9-448E-9C33-9081D0F216E5}" srcId="{BA60DBB9-2D42-40D3-B595-85E7B014401B}" destId="{E34C773C-587F-429E-A95D-D5C0C3F8E2D0}" srcOrd="8" destOrd="0" parTransId="{A0942231-9506-47AC-BDB0-193C10EF5875}" sibTransId="{199FD512-661A-410A-9DB8-0F9B3A0A0B35}"/>
    <dgm:cxn modelId="{23725927-9E67-4972-8E25-FC304C68F8BF}" srcId="{BA60DBB9-2D42-40D3-B595-85E7B014401B}" destId="{BA9E8641-2B45-47AC-8700-8311DB22EE66}" srcOrd="4" destOrd="0" parTransId="{AE6CA56B-60F6-45C3-B2F3-5AAE8291D4DB}" sibTransId="{57BD45B2-A766-467A-93E7-7B31BABB532A}"/>
    <dgm:cxn modelId="{639B8BA1-5C04-46E0-A584-3341351D7951}" type="presOf" srcId="{01E1B140-5EC0-4406-813D-C083C5BFEF77}" destId="{998F40DA-2D3D-48F0-B4C1-38C5465D31CE}" srcOrd="0" destOrd="7" presId="urn:microsoft.com/office/officeart/2005/8/layout/hList1"/>
    <dgm:cxn modelId="{3B1A7389-2CD3-44F9-BFB7-2C75B89D845E}" type="presOf" srcId="{BA60DBB9-2D42-40D3-B595-85E7B014401B}" destId="{E4784D24-63A5-4FD0-AEF1-0240FD1CC969}" srcOrd="0" destOrd="0" presId="urn:microsoft.com/office/officeart/2005/8/layout/hList1"/>
    <dgm:cxn modelId="{E527EED6-07FE-4B95-872D-4C609DDCF7DD}" type="presOf" srcId="{BA9E8641-2B45-47AC-8700-8311DB22EE66}" destId="{998F40DA-2D3D-48F0-B4C1-38C5465D31CE}" srcOrd="0" destOrd="4" presId="urn:microsoft.com/office/officeart/2005/8/layout/hList1"/>
    <dgm:cxn modelId="{5B4134A4-7D94-49AC-AF49-41FEF714EB78}" srcId="{FC9DBD88-9ECE-40C6-AD7C-A00F47CF3151}" destId="{B4032D69-6BA7-45D9-AFB0-9BF0DB828377}" srcOrd="1" destOrd="0" parTransId="{4E3001A5-B580-453D-9828-C4392E4ACA16}" sibTransId="{59CC9404-9875-4B56-A123-46681202AB36}"/>
    <dgm:cxn modelId="{2097D6C5-156F-4BF7-A62E-331F362F65FF}" srcId="{B4032D69-6BA7-45D9-AFB0-9BF0DB828377}" destId="{E0AE97A6-7DE2-406E-B70A-65955999CD02}" srcOrd="2" destOrd="0" parTransId="{B77AB7E7-FB44-4F68-8026-1E027BAAE95F}" sibTransId="{ECF9F21B-8517-472B-9AD6-47F49AEBF546}"/>
    <dgm:cxn modelId="{3C904F45-79F4-49CC-B777-87F47096ABD3}" type="presOf" srcId="{2E0ABAF3-01CE-4F9C-A39F-ACE57E389229}" destId="{479FAB8A-D09F-45DA-A8CE-4D22D1CD2286}" srcOrd="0" destOrd="5" presId="urn:microsoft.com/office/officeart/2005/8/layout/hList1"/>
    <dgm:cxn modelId="{8B710D33-7893-4EB0-815D-1CCFC9F9303E}" srcId="{5688F462-4FE6-41B6-9DFD-B22EEFB618D9}" destId="{55D5B871-5B3F-4490-B3BB-73843EFC5BE8}" srcOrd="5" destOrd="0" parTransId="{70BBD869-1F24-4A16-B1DF-64DBB93C850D}" sibTransId="{725B0062-9008-4F25-8B42-06B4AEC52B68}"/>
    <dgm:cxn modelId="{47AAC6C9-C2E6-4358-9C3F-A1256A7EF458}" type="presOf" srcId="{AB34603A-926D-4703-9C88-814107492ED2}" destId="{998F40DA-2D3D-48F0-B4C1-38C5465D31CE}" srcOrd="0" destOrd="6" presId="urn:microsoft.com/office/officeart/2005/8/layout/hList1"/>
    <dgm:cxn modelId="{CCE8C861-6D71-4A49-BC95-453619F473BB}" srcId="{5688F462-4FE6-41B6-9DFD-B22EEFB618D9}" destId="{C2528F3C-14E0-4C72-84B0-16F752C02FE8}" srcOrd="0" destOrd="0" parTransId="{3410E427-1BD6-43B5-8626-FF4A3E730C16}" sibTransId="{AB2C41A7-71D9-41BD-81E0-AEF3FCA8C2C6}"/>
    <dgm:cxn modelId="{4D0149C6-8277-4332-9317-8895FB829347}" srcId="{B4032D69-6BA7-45D9-AFB0-9BF0DB828377}" destId="{AA314C37-D588-44CB-9FC8-8B059EFA94C4}" srcOrd="3" destOrd="0" parTransId="{B57C8F9A-15C1-4F50-A545-74732C44D5AF}" sibTransId="{1F8DF41B-2077-4AAF-ACDA-45D0E33E4199}"/>
    <dgm:cxn modelId="{2BD45FA8-8969-4DFF-8BD4-9B264AD3A553}" type="presOf" srcId="{EE49AABA-F2D5-44BB-9BDA-BD20735201AA}" destId="{998F40DA-2D3D-48F0-B4C1-38C5465D31CE}" srcOrd="0" destOrd="0" presId="urn:microsoft.com/office/officeart/2005/8/layout/hList1"/>
    <dgm:cxn modelId="{3F734804-231F-421F-93C2-571F94270100}" type="presOf" srcId="{5688F462-4FE6-41B6-9DFD-B22EEFB618D9}" destId="{3DFF1D7A-F92A-4A42-B8E7-7C2DAC7E87BE}" srcOrd="0" destOrd="0" presId="urn:microsoft.com/office/officeart/2005/8/layout/hList1"/>
    <dgm:cxn modelId="{508E2D71-0CB5-404E-A9B9-A3207A3AD77B}" type="presParOf" srcId="{B66C1EC7-B732-4340-AD38-AF81FF112ECA}" destId="{F882DD8D-8580-4C9B-9F32-B9EB513E8FA0}" srcOrd="0" destOrd="0" presId="urn:microsoft.com/office/officeart/2005/8/layout/hList1"/>
    <dgm:cxn modelId="{92CEDCB0-03DC-482B-80B7-0CDAF8C82BB6}" type="presParOf" srcId="{F882DD8D-8580-4C9B-9F32-B9EB513E8FA0}" destId="{E4784D24-63A5-4FD0-AEF1-0240FD1CC969}" srcOrd="0" destOrd="0" presId="urn:microsoft.com/office/officeart/2005/8/layout/hList1"/>
    <dgm:cxn modelId="{5F4DB1BE-BD48-45BF-BE55-EA470FC5F843}" type="presParOf" srcId="{F882DD8D-8580-4C9B-9F32-B9EB513E8FA0}" destId="{998F40DA-2D3D-48F0-B4C1-38C5465D31CE}" srcOrd="1" destOrd="0" presId="urn:microsoft.com/office/officeart/2005/8/layout/hList1"/>
    <dgm:cxn modelId="{18742583-0147-4B97-A2F6-1579925CA58F}" type="presParOf" srcId="{B66C1EC7-B732-4340-AD38-AF81FF112ECA}" destId="{EBBB9459-5E9A-44D3-A80B-74817642A34E}" srcOrd="1" destOrd="0" presId="urn:microsoft.com/office/officeart/2005/8/layout/hList1"/>
    <dgm:cxn modelId="{0ED07D72-530F-4E72-84B4-142E7AF58730}" type="presParOf" srcId="{B66C1EC7-B732-4340-AD38-AF81FF112ECA}" destId="{A122CED2-A530-4127-9696-CCA855D0782B}" srcOrd="2" destOrd="0" presId="urn:microsoft.com/office/officeart/2005/8/layout/hList1"/>
    <dgm:cxn modelId="{0712BCD4-F4C3-4284-B8DB-2C79AFE9539E}" type="presParOf" srcId="{A122CED2-A530-4127-9696-CCA855D0782B}" destId="{3119E51B-C0A2-4B34-B1A7-A425B401A8F5}" srcOrd="0" destOrd="0" presId="urn:microsoft.com/office/officeart/2005/8/layout/hList1"/>
    <dgm:cxn modelId="{473091BD-7A78-454B-BAA7-27772291B5CF}" type="presParOf" srcId="{A122CED2-A530-4127-9696-CCA855D0782B}" destId="{479FAB8A-D09F-45DA-A8CE-4D22D1CD2286}" srcOrd="1" destOrd="0" presId="urn:microsoft.com/office/officeart/2005/8/layout/hList1"/>
    <dgm:cxn modelId="{077E5F04-39CF-4C90-86A7-58964AD6BF3B}" type="presParOf" srcId="{B66C1EC7-B732-4340-AD38-AF81FF112ECA}" destId="{36034893-83A9-4E27-B8C1-AD2D57F047CC}" srcOrd="3" destOrd="0" presId="urn:microsoft.com/office/officeart/2005/8/layout/hList1"/>
    <dgm:cxn modelId="{6DFBE0E8-F692-420F-82AE-FA75A4A75222}" type="presParOf" srcId="{B66C1EC7-B732-4340-AD38-AF81FF112ECA}" destId="{3450BDEB-EF26-4FDE-9D5A-6D59B83AF401}" srcOrd="4" destOrd="0" presId="urn:microsoft.com/office/officeart/2005/8/layout/hList1"/>
    <dgm:cxn modelId="{68129EBD-0E05-4A74-BD60-D89166E6096D}" type="presParOf" srcId="{3450BDEB-EF26-4FDE-9D5A-6D59B83AF401}" destId="{3DFF1D7A-F92A-4A42-B8E7-7C2DAC7E87BE}" srcOrd="0" destOrd="0" presId="urn:microsoft.com/office/officeart/2005/8/layout/hList1"/>
    <dgm:cxn modelId="{B155A37C-4FC1-40B4-9AA1-2241D3DBD88D}" type="presParOf" srcId="{3450BDEB-EF26-4FDE-9D5A-6D59B83AF401}" destId="{1088C873-F4A6-4DB7-A613-D4631431282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9DBD88-9ECE-40C6-AD7C-A00F47CF315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60DBB9-2D42-40D3-B595-85E7B014401B}">
      <dgm:prSet/>
      <dgm:spPr/>
      <dgm:t>
        <a:bodyPr/>
        <a:lstStyle/>
        <a:p>
          <a:pPr rtl="0"/>
          <a:r>
            <a:rPr lang="en-US" dirty="0" smtClean="0"/>
            <a:t>September/October </a:t>
          </a:r>
          <a:endParaRPr lang="en-US" dirty="0"/>
        </a:p>
      </dgm:t>
    </dgm:pt>
    <dgm:pt modelId="{20C2F139-738E-462E-A110-C7843586A73E}" type="parTrans" cxnId="{8283A280-58B8-4D6A-999F-8D1B24B11BAB}">
      <dgm:prSet/>
      <dgm:spPr/>
      <dgm:t>
        <a:bodyPr/>
        <a:lstStyle/>
        <a:p>
          <a:endParaRPr lang="en-US"/>
        </a:p>
      </dgm:t>
    </dgm:pt>
    <dgm:pt modelId="{83DA6035-5E70-4581-9B3C-5B9C045891A3}" type="sibTrans" cxnId="{8283A280-58B8-4D6A-999F-8D1B24B11BAB}">
      <dgm:prSet/>
      <dgm:spPr/>
      <dgm:t>
        <a:bodyPr/>
        <a:lstStyle/>
        <a:p>
          <a:endParaRPr lang="en-US"/>
        </a:p>
      </dgm:t>
    </dgm:pt>
    <dgm:pt modelId="{B4032D69-6BA7-45D9-AFB0-9BF0DB828377}">
      <dgm:prSet/>
      <dgm:spPr/>
      <dgm:t>
        <a:bodyPr/>
        <a:lstStyle/>
        <a:p>
          <a:pPr rtl="0"/>
          <a:r>
            <a:rPr lang="en-US" dirty="0" smtClean="0"/>
            <a:t>November/December</a:t>
          </a:r>
          <a:endParaRPr lang="en-US" dirty="0"/>
        </a:p>
      </dgm:t>
    </dgm:pt>
    <dgm:pt modelId="{4E3001A5-B580-453D-9828-C4392E4ACA16}" type="parTrans" cxnId="{5B4134A4-7D94-49AC-AF49-41FEF714EB78}">
      <dgm:prSet/>
      <dgm:spPr/>
      <dgm:t>
        <a:bodyPr/>
        <a:lstStyle/>
        <a:p>
          <a:endParaRPr lang="en-US"/>
        </a:p>
      </dgm:t>
    </dgm:pt>
    <dgm:pt modelId="{59CC9404-9875-4B56-A123-46681202AB36}" type="sibTrans" cxnId="{5B4134A4-7D94-49AC-AF49-41FEF714EB78}">
      <dgm:prSet/>
      <dgm:spPr/>
      <dgm:t>
        <a:bodyPr/>
        <a:lstStyle/>
        <a:p>
          <a:endParaRPr lang="en-US"/>
        </a:p>
      </dgm:t>
    </dgm:pt>
    <dgm:pt modelId="{5688F462-4FE6-41B6-9DFD-B22EEFB618D9}">
      <dgm:prSet/>
      <dgm:spPr/>
      <dgm:t>
        <a:bodyPr/>
        <a:lstStyle/>
        <a:p>
          <a:pPr rtl="0"/>
          <a:r>
            <a:rPr lang="en-US" dirty="0" smtClean="0"/>
            <a:t>January/February</a:t>
          </a:r>
          <a:endParaRPr lang="en-US" dirty="0"/>
        </a:p>
      </dgm:t>
    </dgm:pt>
    <dgm:pt modelId="{875D0ECF-00D0-4B89-A59E-634B1974D90A}" type="parTrans" cxnId="{50A1B1A8-54DD-4D71-8575-1C06931F1B22}">
      <dgm:prSet/>
      <dgm:spPr/>
      <dgm:t>
        <a:bodyPr/>
        <a:lstStyle/>
        <a:p>
          <a:endParaRPr lang="en-US"/>
        </a:p>
      </dgm:t>
    </dgm:pt>
    <dgm:pt modelId="{6704D147-66A4-4E93-9C2C-546C64154213}" type="sibTrans" cxnId="{50A1B1A8-54DD-4D71-8575-1C06931F1B22}">
      <dgm:prSet/>
      <dgm:spPr/>
      <dgm:t>
        <a:bodyPr/>
        <a:lstStyle/>
        <a:p>
          <a:endParaRPr lang="en-US"/>
        </a:p>
      </dgm:t>
    </dgm:pt>
    <dgm:pt modelId="{EE49AABA-F2D5-44BB-9BDA-BD20735201AA}">
      <dgm:prSet custT="1"/>
      <dgm:spPr/>
      <dgm:t>
        <a:bodyPr/>
        <a:lstStyle/>
        <a:p>
          <a:pPr marL="173736" marR="0" indent="-173736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dirty="0" smtClean="0"/>
            <a:t>Schools school-wide needs assessment process, including team meetings, parent and student listening and engagement activities</a:t>
          </a:r>
          <a:endParaRPr lang="en-US" sz="1400" dirty="0"/>
        </a:p>
      </dgm:t>
    </dgm:pt>
    <dgm:pt modelId="{BE4F450B-4079-4D38-A91A-B7BD69308BB6}" type="parTrans" cxnId="{D42D58A7-CBA2-4332-B064-A60F0FEADEFF}">
      <dgm:prSet/>
      <dgm:spPr/>
      <dgm:t>
        <a:bodyPr/>
        <a:lstStyle/>
        <a:p>
          <a:endParaRPr lang="en-US"/>
        </a:p>
      </dgm:t>
    </dgm:pt>
    <dgm:pt modelId="{F9020037-53EA-40C8-B4C3-0F8F0F50FED8}" type="sibTrans" cxnId="{D42D58A7-CBA2-4332-B064-A60F0FEADEFF}">
      <dgm:prSet/>
      <dgm:spPr/>
      <dgm:t>
        <a:bodyPr/>
        <a:lstStyle/>
        <a:p>
          <a:endParaRPr lang="en-US"/>
        </a:p>
      </dgm:t>
    </dgm:pt>
    <dgm:pt modelId="{1CFE24B2-CACD-4478-B336-A2D5C4EA0CE9}">
      <dgm:prSet custT="1"/>
      <dgm:spPr/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Schools complete initial school implementation plan. </a:t>
          </a:r>
          <a:endParaRPr lang="en-US" sz="1600" dirty="0"/>
        </a:p>
      </dgm:t>
    </dgm:pt>
    <dgm:pt modelId="{C5425E2B-8EEE-4338-AB34-0D77A52EF358}" type="parTrans" cxnId="{32D20B06-A160-4F9F-B8DF-C42CAFD7B8CF}">
      <dgm:prSet/>
      <dgm:spPr/>
      <dgm:t>
        <a:bodyPr/>
        <a:lstStyle/>
        <a:p>
          <a:endParaRPr lang="en-US"/>
        </a:p>
      </dgm:t>
    </dgm:pt>
    <dgm:pt modelId="{030F82E8-01F9-477C-A29B-314B8803F9DF}" type="sibTrans" cxnId="{32D20B06-A160-4F9F-B8DF-C42CAFD7B8CF}">
      <dgm:prSet/>
      <dgm:spPr/>
      <dgm:t>
        <a:bodyPr/>
        <a:lstStyle/>
        <a:p>
          <a:endParaRPr lang="en-US"/>
        </a:p>
      </dgm:t>
    </dgm:pt>
    <dgm:pt modelId="{C2528F3C-14E0-4C72-84B0-16F752C02FE8}">
      <dgm:prSet custT="1"/>
      <dgm:spPr/>
      <dgm:t>
        <a:bodyPr/>
        <a:lstStyle/>
        <a:p>
          <a:r>
            <a:rPr lang="en-US" sz="1600" dirty="0" smtClean="0"/>
            <a:t>DBH/Coordinating Council release 6 month status update</a:t>
          </a:r>
          <a:endParaRPr lang="en-US" sz="1600" dirty="0"/>
        </a:p>
      </dgm:t>
    </dgm:pt>
    <dgm:pt modelId="{3410E427-1BD6-43B5-8626-FF4A3E730C16}" type="parTrans" cxnId="{CCE8C861-6D71-4A49-BC95-453619F473BB}">
      <dgm:prSet/>
      <dgm:spPr/>
      <dgm:t>
        <a:bodyPr/>
        <a:lstStyle/>
        <a:p>
          <a:endParaRPr lang="en-US"/>
        </a:p>
      </dgm:t>
    </dgm:pt>
    <dgm:pt modelId="{AB2C41A7-71D9-41BD-81E0-AEF3FCA8C2C6}" type="sibTrans" cxnId="{CCE8C861-6D71-4A49-BC95-453619F473BB}">
      <dgm:prSet/>
      <dgm:spPr/>
      <dgm:t>
        <a:bodyPr/>
        <a:lstStyle/>
        <a:p>
          <a:endParaRPr lang="en-US"/>
        </a:p>
      </dgm:t>
    </dgm:pt>
    <dgm:pt modelId="{020D12E8-7B90-48F5-86A3-1307C9BE8409}">
      <dgm:prSet custT="1"/>
      <dgm:spPr/>
      <dgm:t>
        <a:bodyPr/>
        <a:lstStyle/>
        <a:p>
          <a:pPr marL="173736" marR="0" indent="-173736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dirty="0" smtClean="0"/>
            <a:t>Schools and Providers enter into agreement, define referral process, etc. </a:t>
          </a:r>
          <a:endParaRPr lang="en-US" sz="1400" dirty="0"/>
        </a:p>
      </dgm:t>
    </dgm:pt>
    <dgm:pt modelId="{4F38714D-7D1D-4867-BDB0-35DE20B35D11}" type="parTrans" cxnId="{45B01953-BA76-4DCD-8BCB-3B5ED4C8619A}">
      <dgm:prSet/>
      <dgm:spPr/>
      <dgm:t>
        <a:bodyPr/>
        <a:lstStyle/>
        <a:p>
          <a:endParaRPr lang="en-US"/>
        </a:p>
      </dgm:t>
    </dgm:pt>
    <dgm:pt modelId="{7E691D2F-1FDC-4FDF-A304-32435A4A42BB}" type="sibTrans" cxnId="{45B01953-BA76-4DCD-8BCB-3B5ED4C8619A}">
      <dgm:prSet/>
      <dgm:spPr/>
      <dgm:t>
        <a:bodyPr/>
        <a:lstStyle/>
        <a:p>
          <a:endParaRPr lang="en-US"/>
        </a:p>
      </dgm:t>
    </dgm:pt>
    <dgm:pt modelId="{B5DB4068-B26C-4D00-A2D6-64A26BD563A2}">
      <dgm:prSet custT="1"/>
      <dgm:spPr/>
      <dgm:t>
        <a:bodyPr/>
        <a:lstStyle/>
        <a:p>
          <a:pPr marL="173736" marR="0" indent="-173736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dirty="0" smtClean="0"/>
            <a:t>DBH awards provider grants</a:t>
          </a:r>
          <a:endParaRPr lang="en-US" sz="1400" dirty="0"/>
        </a:p>
      </dgm:t>
    </dgm:pt>
    <dgm:pt modelId="{2F0EF0C3-0610-4C58-BCF1-1C8E032CD7CE}" type="parTrans" cxnId="{BC2DEAC8-23A1-459E-AF77-B4E19998CE71}">
      <dgm:prSet/>
      <dgm:spPr/>
      <dgm:t>
        <a:bodyPr/>
        <a:lstStyle/>
        <a:p>
          <a:endParaRPr lang="en-US"/>
        </a:p>
      </dgm:t>
    </dgm:pt>
    <dgm:pt modelId="{22E2F995-3456-43F7-A64A-DB28B8A512B3}" type="sibTrans" cxnId="{BC2DEAC8-23A1-459E-AF77-B4E19998CE71}">
      <dgm:prSet/>
      <dgm:spPr/>
      <dgm:t>
        <a:bodyPr/>
        <a:lstStyle/>
        <a:p>
          <a:endParaRPr lang="en-US"/>
        </a:p>
      </dgm:t>
    </dgm:pt>
    <dgm:pt modelId="{A06AE7FB-DF52-4126-8C53-73150B8FAEA0}">
      <dgm:prSet custT="1"/>
      <dgm:spPr/>
      <dgm:t>
        <a:bodyPr/>
        <a:lstStyle/>
        <a:p>
          <a:pPr marL="173736" marR="0" indent="-173736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dirty="0" smtClean="0"/>
            <a:t>DBH awards CP/TA contract</a:t>
          </a:r>
          <a:endParaRPr lang="en-US" sz="1400" dirty="0"/>
        </a:p>
      </dgm:t>
    </dgm:pt>
    <dgm:pt modelId="{9F54A8D9-0F75-4E3B-90A0-152F8E4F98BD}" type="parTrans" cxnId="{25CB5160-6AEC-410B-9530-BC4CCE99934E}">
      <dgm:prSet/>
      <dgm:spPr/>
      <dgm:t>
        <a:bodyPr/>
        <a:lstStyle/>
        <a:p>
          <a:endParaRPr lang="en-US"/>
        </a:p>
      </dgm:t>
    </dgm:pt>
    <dgm:pt modelId="{59737EB0-82FF-42CD-9F42-88608F61D266}" type="sibTrans" cxnId="{25CB5160-6AEC-410B-9530-BC4CCE99934E}">
      <dgm:prSet/>
      <dgm:spPr/>
      <dgm:t>
        <a:bodyPr/>
        <a:lstStyle/>
        <a:p>
          <a:endParaRPr lang="en-US"/>
        </a:p>
      </dgm:t>
    </dgm:pt>
    <dgm:pt modelId="{9FD67A81-2983-404C-A44B-1E0E528AB47D}">
      <dgm:prSet custT="1"/>
      <dgm:spPr/>
      <dgm:t>
        <a:bodyPr/>
        <a:lstStyle/>
        <a:p>
          <a:pPr marL="173736" marR="0" indent="-173736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dirty="0" smtClean="0"/>
            <a:t>DBH awards Evaluation contract</a:t>
          </a:r>
          <a:endParaRPr lang="en-US" sz="1400" dirty="0"/>
        </a:p>
      </dgm:t>
    </dgm:pt>
    <dgm:pt modelId="{9D17B9F5-D321-4680-9796-0EEB7C8F98AD}" type="parTrans" cxnId="{9889A12A-B38B-4189-9137-2EDE3CCD273D}">
      <dgm:prSet/>
      <dgm:spPr/>
      <dgm:t>
        <a:bodyPr/>
        <a:lstStyle/>
        <a:p>
          <a:endParaRPr lang="en-US"/>
        </a:p>
      </dgm:t>
    </dgm:pt>
    <dgm:pt modelId="{F9C5E8B2-7813-4940-B8D7-66248758219B}" type="sibTrans" cxnId="{9889A12A-B38B-4189-9137-2EDE3CCD273D}">
      <dgm:prSet/>
      <dgm:spPr/>
      <dgm:t>
        <a:bodyPr/>
        <a:lstStyle/>
        <a:p>
          <a:endParaRPr lang="en-US"/>
        </a:p>
      </dgm:t>
    </dgm:pt>
    <dgm:pt modelId="{F3708B45-0795-4A16-A486-AB116A091C4D}">
      <dgm:prSet custT="1"/>
      <dgm:spPr/>
      <dgm:t>
        <a:bodyPr/>
        <a:lstStyle/>
        <a:p>
          <a:r>
            <a:rPr lang="en-US" sz="1600" dirty="0" smtClean="0"/>
            <a:t>Provider matching continues?</a:t>
          </a:r>
          <a:endParaRPr lang="en-US" sz="1600" dirty="0"/>
        </a:p>
      </dgm:t>
    </dgm:pt>
    <dgm:pt modelId="{27AD59AA-8887-4B89-9AB0-81248C2DB798}" type="parTrans" cxnId="{E196B780-A682-4F79-BA11-42D9A45A0760}">
      <dgm:prSet/>
      <dgm:spPr/>
      <dgm:t>
        <a:bodyPr/>
        <a:lstStyle/>
        <a:p>
          <a:endParaRPr lang="en-US"/>
        </a:p>
      </dgm:t>
    </dgm:pt>
    <dgm:pt modelId="{119E35A7-FA51-4EAE-9405-599234B7073E}" type="sibTrans" cxnId="{E196B780-A682-4F79-BA11-42D9A45A0760}">
      <dgm:prSet/>
      <dgm:spPr/>
      <dgm:t>
        <a:bodyPr/>
        <a:lstStyle/>
        <a:p>
          <a:endParaRPr lang="en-US"/>
        </a:p>
      </dgm:t>
    </dgm:pt>
    <dgm:pt modelId="{28F6A363-3F15-457C-814E-25C54DEAEED8}">
      <dgm:prSet custT="1"/>
      <dgm:spPr/>
      <dgm:t>
        <a:bodyPr/>
        <a:lstStyle/>
        <a:p>
          <a:pPr marL="173736" marR="0" indent="-173736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dirty="0" smtClean="0"/>
            <a:t>DBH/CBO Training continues</a:t>
          </a:r>
          <a:endParaRPr lang="en-US" sz="1400" dirty="0"/>
        </a:p>
      </dgm:t>
    </dgm:pt>
    <dgm:pt modelId="{9A184C09-09CE-4AD6-BC6C-C6BBC60CD2CF}" type="parTrans" cxnId="{9C7BC657-91FD-4226-A643-8D82A7D7A742}">
      <dgm:prSet/>
      <dgm:spPr/>
      <dgm:t>
        <a:bodyPr/>
        <a:lstStyle/>
        <a:p>
          <a:endParaRPr lang="en-US"/>
        </a:p>
      </dgm:t>
    </dgm:pt>
    <dgm:pt modelId="{D502F1F7-46B6-4C08-A734-5C30B1C27A1A}" type="sibTrans" cxnId="{9C7BC657-91FD-4226-A643-8D82A7D7A742}">
      <dgm:prSet/>
      <dgm:spPr/>
      <dgm:t>
        <a:bodyPr/>
        <a:lstStyle/>
        <a:p>
          <a:endParaRPr lang="en-US"/>
        </a:p>
      </dgm:t>
    </dgm:pt>
    <dgm:pt modelId="{FCAFC9C6-9CD7-48B1-8456-272FAD69AD8B}">
      <dgm:prSet custT="1"/>
      <dgm:spPr/>
      <dgm:t>
        <a:bodyPr/>
        <a:lstStyle/>
        <a:p>
          <a:r>
            <a:rPr lang="en-US" sz="1600" dirty="0" smtClean="0"/>
            <a:t>DBH/CBO training continues</a:t>
          </a:r>
          <a:endParaRPr lang="en-US" sz="1600" dirty="0"/>
        </a:p>
      </dgm:t>
    </dgm:pt>
    <dgm:pt modelId="{0FA977D3-8433-46DD-AEFD-CFB7025C36E8}" type="parTrans" cxnId="{F6EA0B60-BFC5-409E-A920-DB390D141671}">
      <dgm:prSet/>
      <dgm:spPr/>
    </dgm:pt>
    <dgm:pt modelId="{092D7377-8376-4F81-A164-419125BC5F6A}" type="sibTrans" cxnId="{F6EA0B60-BFC5-409E-A920-DB390D141671}">
      <dgm:prSet/>
      <dgm:spPr/>
    </dgm:pt>
    <dgm:pt modelId="{5DD49808-34BA-402D-9D42-BAA0A1464F5E}">
      <dgm:prSet custT="1"/>
      <dgm:spPr/>
      <dgm:t>
        <a:bodyPr/>
        <a:lstStyle/>
        <a:p>
          <a:r>
            <a:rPr lang="en-US" sz="1600" dirty="0" smtClean="0">
              <a:solidFill>
                <a:srgbClr val="FF0000"/>
              </a:solidFill>
            </a:rPr>
            <a:t>Schools and providers identify and collaboratively resolve coordination, referral, and other integration issues.</a:t>
          </a:r>
          <a:endParaRPr lang="en-US" sz="1600" dirty="0">
            <a:solidFill>
              <a:srgbClr val="FF0000"/>
            </a:solidFill>
          </a:endParaRPr>
        </a:p>
      </dgm:t>
    </dgm:pt>
    <dgm:pt modelId="{DA3C9BD9-AC9B-485A-9B38-C64EDD346456}" type="parTrans" cxnId="{78333632-A7B1-4D73-804A-2EA41C5A60E8}">
      <dgm:prSet/>
      <dgm:spPr/>
    </dgm:pt>
    <dgm:pt modelId="{A49BADCD-1E62-40EE-AF5E-889E4E1E4142}" type="sibTrans" cxnId="{78333632-A7B1-4D73-804A-2EA41C5A60E8}">
      <dgm:prSet/>
      <dgm:spPr/>
    </dgm:pt>
    <dgm:pt modelId="{5F20F7AA-184B-4DDB-988D-328E111DDFBD}">
      <dgm:prSet custT="1"/>
      <dgm:spPr/>
      <dgm:t>
        <a:bodyPr/>
        <a:lstStyle/>
        <a:p>
          <a:r>
            <a:rPr lang="en-US" sz="1600" dirty="0" smtClean="0">
              <a:solidFill>
                <a:srgbClr val="FF0000"/>
              </a:solidFill>
            </a:rPr>
            <a:t>DBH/Coordinating Council conduct 6 month review</a:t>
          </a:r>
          <a:endParaRPr lang="en-US" sz="1600" dirty="0">
            <a:solidFill>
              <a:srgbClr val="FF0000"/>
            </a:solidFill>
          </a:endParaRPr>
        </a:p>
      </dgm:t>
    </dgm:pt>
    <dgm:pt modelId="{3AFDE83C-891E-454A-93FF-94CC939B70B8}" type="parTrans" cxnId="{3E780C20-1040-40A1-8D7B-29DAC616E19D}">
      <dgm:prSet/>
      <dgm:spPr/>
    </dgm:pt>
    <dgm:pt modelId="{CDB8C17A-6AB1-49F0-AF55-748E56EE1118}" type="sibTrans" cxnId="{3E780C20-1040-40A1-8D7B-29DAC616E19D}">
      <dgm:prSet/>
      <dgm:spPr/>
    </dgm:pt>
    <dgm:pt modelId="{B66C1EC7-B732-4340-AD38-AF81FF112ECA}" type="pres">
      <dgm:prSet presAssocID="{FC9DBD88-9ECE-40C6-AD7C-A00F47CF315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82DD8D-8580-4C9B-9F32-B9EB513E8FA0}" type="pres">
      <dgm:prSet presAssocID="{BA60DBB9-2D42-40D3-B595-85E7B014401B}" presName="composite" presStyleCnt="0"/>
      <dgm:spPr/>
    </dgm:pt>
    <dgm:pt modelId="{E4784D24-63A5-4FD0-AEF1-0240FD1CC969}" type="pres">
      <dgm:prSet presAssocID="{BA60DBB9-2D42-40D3-B595-85E7B014401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8F40DA-2D3D-48F0-B4C1-38C5465D31CE}" type="pres">
      <dgm:prSet presAssocID="{BA60DBB9-2D42-40D3-B595-85E7B014401B}" presName="desTx" presStyleLbl="alignAccFollowNode1" presStyleIdx="0" presStyleCnt="3" custLinFactNeighborX="-103" custLinFactNeighborY="-12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BB9459-5E9A-44D3-A80B-74817642A34E}" type="pres">
      <dgm:prSet presAssocID="{83DA6035-5E70-4581-9B3C-5B9C045891A3}" presName="space" presStyleCnt="0"/>
      <dgm:spPr/>
    </dgm:pt>
    <dgm:pt modelId="{A122CED2-A530-4127-9696-CCA855D0782B}" type="pres">
      <dgm:prSet presAssocID="{B4032D69-6BA7-45D9-AFB0-9BF0DB828377}" presName="composite" presStyleCnt="0"/>
      <dgm:spPr/>
    </dgm:pt>
    <dgm:pt modelId="{3119E51B-C0A2-4B34-B1A7-A425B401A8F5}" type="pres">
      <dgm:prSet presAssocID="{B4032D69-6BA7-45D9-AFB0-9BF0DB82837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9FAB8A-D09F-45DA-A8CE-4D22D1CD2286}" type="pres">
      <dgm:prSet presAssocID="{B4032D69-6BA7-45D9-AFB0-9BF0DB82837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034893-83A9-4E27-B8C1-AD2D57F047CC}" type="pres">
      <dgm:prSet presAssocID="{59CC9404-9875-4B56-A123-46681202AB36}" presName="space" presStyleCnt="0"/>
      <dgm:spPr/>
    </dgm:pt>
    <dgm:pt modelId="{3450BDEB-EF26-4FDE-9D5A-6D59B83AF401}" type="pres">
      <dgm:prSet presAssocID="{5688F462-4FE6-41B6-9DFD-B22EEFB618D9}" presName="composite" presStyleCnt="0"/>
      <dgm:spPr/>
    </dgm:pt>
    <dgm:pt modelId="{3DFF1D7A-F92A-4A42-B8E7-7C2DAC7E87BE}" type="pres">
      <dgm:prSet presAssocID="{5688F462-4FE6-41B6-9DFD-B22EEFB618D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88C873-F4A6-4DB7-A613-D46314312826}" type="pres">
      <dgm:prSet presAssocID="{5688F462-4FE6-41B6-9DFD-B22EEFB618D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D8766E-185F-4563-BF84-7C9EE0C94C47}" type="presOf" srcId="{BA60DBB9-2D42-40D3-B595-85E7B014401B}" destId="{E4784D24-63A5-4FD0-AEF1-0240FD1CC969}" srcOrd="0" destOrd="0" presId="urn:microsoft.com/office/officeart/2005/8/layout/hList1"/>
    <dgm:cxn modelId="{78333632-A7B1-4D73-804A-2EA41C5A60E8}" srcId="{B4032D69-6BA7-45D9-AFB0-9BF0DB828377}" destId="{5DD49808-34BA-402D-9D42-BAA0A1464F5E}" srcOrd="3" destOrd="0" parTransId="{DA3C9BD9-AC9B-485A-9B38-C64EDD346456}" sibTransId="{A49BADCD-1E62-40EE-AF5E-889E4E1E4142}"/>
    <dgm:cxn modelId="{4244E7F8-BB76-4254-8ED8-748E0D7070B2}" type="presOf" srcId="{A06AE7FB-DF52-4126-8C53-73150B8FAEA0}" destId="{998F40DA-2D3D-48F0-B4C1-38C5465D31CE}" srcOrd="0" destOrd="3" presId="urn:microsoft.com/office/officeart/2005/8/layout/hList1"/>
    <dgm:cxn modelId="{DCB8F185-924F-4E2A-9E9B-60591EDD10A2}" type="presOf" srcId="{28F6A363-3F15-457C-814E-25C54DEAEED8}" destId="{998F40DA-2D3D-48F0-B4C1-38C5465D31CE}" srcOrd="0" destOrd="5" presId="urn:microsoft.com/office/officeart/2005/8/layout/hList1"/>
    <dgm:cxn modelId="{3A716AE4-F9C5-4AAD-895A-E1A978C0B3A6}" type="presOf" srcId="{5688F462-4FE6-41B6-9DFD-B22EEFB618D9}" destId="{3DFF1D7A-F92A-4A42-B8E7-7C2DAC7E87BE}" srcOrd="0" destOrd="0" presId="urn:microsoft.com/office/officeart/2005/8/layout/hList1"/>
    <dgm:cxn modelId="{B848D5EE-3E5C-434F-B7F2-3BE066755F73}" type="presOf" srcId="{FCAFC9C6-9CD7-48B1-8456-272FAD69AD8B}" destId="{479FAB8A-D09F-45DA-A8CE-4D22D1CD2286}" srcOrd="0" destOrd="2" presId="urn:microsoft.com/office/officeart/2005/8/layout/hList1"/>
    <dgm:cxn modelId="{76C5DD03-C1B9-4B4E-BF3A-4779F6FD40EC}" type="presOf" srcId="{020D12E8-7B90-48F5-86A3-1307C9BE8409}" destId="{998F40DA-2D3D-48F0-B4C1-38C5465D31CE}" srcOrd="0" destOrd="1" presId="urn:microsoft.com/office/officeart/2005/8/layout/hList1"/>
    <dgm:cxn modelId="{9C7BC657-91FD-4226-A643-8D82A7D7A742}" srcId="{BA60DBB9-2D42-40D3-B595-85E7B014401B}" destId="{28F6A363-3F15-457C-814E-25C54DEAEED8}" srcOrd="5" destOrd="0" parTransId="{9A184C09-09CE-4AD6-BC6C-C6BBC60CD2CF}" sibTransId="{D502F1F7-46B6-4C08-A734-5C30B1C27A1A}"/>
    <dgm:cxn modelId="{45B01953-BA76-4DCD-8BCB-3B5ED4C8619A}" srcId="{BA60DBB9-2D42-40D3-B595-85E7B014401B}" destId="{020D12E8-7B90-48F5-86A3-1307C9BE8409}" srcOrd="1" destOrd="0" parTransId="{4F38714D-7D1D-4867-BDB0-35DE20B35D11}" sibTransId="{7E691D2F-1FDC-4FDF-A304-32435A4A42BB}"/>
    <dgm:cxn modelId="{56B7AB0B-DDAD-44DA-B83F-6AD7A08FEFCC}" type="presOf" srcId="{1CFE24B2-CACD-4478-B336-A2D5C4EA0CE9}" destId="{479FAB8A-D09F-45DA-A8CE-4D22D1CD2286}" srcOrd="0" destOrd="0" presId="urn:microsoft.com/office/officeart/2005/8/layout/hList1"/>
    <dgm:cxn modelId="{5E87F445-9CD5-42BD-A96A-A15EFD2272EB}" type="presOf" srcId="{C2528F3C-14E0-4C72-84B0-16F752C02FE8}" destId="{1088C873-F4A6-4DB7-A613-D46314312826}" srcOrd="0" destOrd="0" presId="urn:microsoft.com/office/officeart/2005/8/layout/hList1"/>
    <dgm:cxn modelId="{35B14121-E378-4108-AB67-E367F1770417}" type="presOf" srcId="{FC9DBD88-9ECE-40C6-AD7C-A00F47CF3151}" destId="{B66C1EC7-B732-4340-AD38-AF81FF112ECA}" srcOrd="0" destOrd="0" presId="urn:microsoft.com/office/officeart/2005/8/layout/hList1"/>
    <dgm:cxn modelId="{92439FCC-339B-41F6-851C-DD19C655E30A}" type="presOf" srcId="{B4032D69-6BA7-45D9-AFB0-9BF0DB828377}" destId="{3119E51B-C0A2-4B34-B1A7-A425B401A8F5}" srcOrd="0" destOrd="0" presId="urn:microsoft.com/office/officeart/2005/8/layout/hList1"/>
    <dgm:cxn modelId="{8283A280-58B8-4D6A-999F-8D1B24B11BAB}" srcId="{FC9DBD88-9ECE-40C6-AD7C-A00F47CF3151}" destId="{BA60DBB9-2D42-40D3-B595-85E7B014401B}" srcOrd="0" destOrd="0" parTransId="{20C2F139-738E-462E-A110-C7843586A73E}" sibTransId="{83DA6035-5E70-4581-9B3C-5B9C045891A3}"/>
    <dgm:cxn modelId="{1B35C448-43DB-4325-B3D3-E2D2CC695D68}" type="presOf" srcId="{5F20F7AA-184B-4DDB-988D-328E111DDFBD}" destId="{479FAB8A-D09F-45DA-A8CE-4D22D1CD2286}" srcOrd="0" destOrd="4" presId="urn:microsoft.com/office/officeart/2005/8/layout/hList1"/>
    <dgm:cxn modelId="{25CB5160-6AEC-410B-9530-BC4CCE99934E}" srcId="{BA60DBB9-2D42-40D3-B595-85E7B014401B}" destId="{A06AE7FB-DF52-4126-8C53-73150B8FAEA0}" srcOrd="3" destOrd="0" parTransId="{9F54A8D9-0F75-4E3B-90A0-152F8E4F98BD}" sibTransId="{59737EB0-82FF-42CD-9F42-88608F61D266}"/>
    <dgm:cxn modelId="{5B4134A4-7D94-49AC-AF49-41FEF714EB78}" srcId="{FC9DBD88-9ECE-40C6-AD7C-A00F47CF3151}" destId="{B4032D69-6BA7-45D9-AFB0-9BF0DB828377}" srcOrd="1" destOrd="0" parTransId="{4E3001A5-B580-453D-9828-C4392E4ACA16}" sibTransId="{59CC9404-9875-4B56-A123-46681202AB36}"/>
    <dgm:cxn modelId="{D42D58A7-CBA2-4332-B064-A60F0FEADEFF}" srcId="{BA60DBB9-2D42-40D3-B595-85E7B014401B}" destId="{EE49AABA-F2D5-44BB-9BDA-BD20735201AA}" srcOrd="0" destOrd="0" parTransId="{BE4F450B-4079-4D38-A91A-B7BD69308BB6}" sibTransId="{F9020037-53EA-40C8-B4C3-0F8F0F50FED8}"/>
    <dgm:cxn modelId="{E196B780-A682-4F79-BA11-42D9A45A0760}" srcId="{B4032D69-6BA7-45D9-AFB0-9BF0DB828377}" destId="{F3708B45-0795-4A16-A486-AB116A091C4D}" srcOrd="1" destOrd="0" parTransId="{27AD59AA-8887-4B89-9AB0-81248C2DB798}" sibTransId="{119E35A7-FA51-4EAE-9405-599234B7073E}"/>
    <dgm:cxn modelId="{CCE8C861-6D71-4A49-BC95-453619F473BB}" srcId="{5688F462-4FE6-41B6-9DFD-B22EEFB618D9}" destId="{C2528F3C-14E0-4C72-84B0-16F752C02FE8}" srcOrd="0" destOrd="0" parTransId="{3410E427-1BD6-43B5-8626-FF4A3E730C16}" sibTransId="{AB2C41A7-71D9-41BD-81E0-AEF3FCA8C2C6}"/>
    <dgm:cxn modelId="{7F070B5E-FDC4-4404-8D82-23CA095F559F}" type="presOf" srcId="{B5DB4068-B26C-4D00-A2D6-64A26BD563A2}" destId="{998F40DA-2D3D-48F0-B4C1-38C5465D31CE}" srcOrd="0" destOrd="2" presId="urn:microsoft.com/office/officeart/2005/8/layout/hList1"/>
    <dgm:cxn modelId="{F6EA0B60-BFC5-409E-A920-DB390D141671}" srcId="{B4032D69-6BA7-45D9-AFB0-9BF0DB828377}" destId="{FCAFC9C6-9CD7-48B1-8456-272FAD69AD8B}" srcOrd="2" destOrd="0" parTransId="{0FA977D3-8433-46DD-AEFD-CFB7025C36E8}" sibTransId="{092D7377-8376-4F81-A164-419125BC5F6A}"/>
    <dgm:cxn modelId="{50A1B1A8-54DD-4D71-8575-1C06931F1B22}" srcId="{FC9DBD88-9ECE-40C6-AD7C-A00F47CF3151}" destId="{5688F462-4FE6-41B6-9DFD-B22EEFB618D9}" srcOrd="2" destOrd="0" parTransId="{875D0ECF-00D0-4B89-A59E-634B1974D90A}" sibTransId="{6704D147-66A4-4E93-9C2C-546C64154213}"/>
    <dgm:cxn modelId="{34F37940-C5A7-465A-A4A4-163E826FE55A}" type="presOf" srcId="{5DD49808-34BA-402D-9D42-BAA0A1464F5E}" destId="{479FAB8A-D09F-45DA-A8CE-4D22D1CD2286}" srcOrd="0" destOrd="3" presId="urn:microsoft.com/office/officeart/2005/8/layout/hList1"/>
    <dgm:cxn modelId="{3E780C20-1040-40A1-8D7B-29DAC616E19D}" srcId="{B4032D69-6BA7-45D9-AFB0-9BF0DB828377}" destId="{5F20F7AA-184B-4DDB-988D-328E111DDFBD}" srcOrd="4" destOrd="0" parTransId="{3AFDE83C-891E-454A-93FF-94CC939B70B8}" sibTransId="{CDB8C17A-6AB1-49F0-AF55-748E56EE1118}"/>
    <dgm:cxn modelId="{1DD874ED-3015-47A0-9BAB-4A53352F9E9B}" type="presOf" srcId="{EE49AABA-F2D5-44BB-9BDA-BD20735201AA}" destId="{998F40DA-2D3D-48F0-B4C1-38C5465D31CE}" srcOrd="0" destOrd="0" presId="urn:microsoft.com/office/officeart/2005/8/layout/hList1"/>
    <dgm:cxn modelId="{32D20B06-A160-4F9F-B8DF-C42CAFD7B8CF}" srcId="{B4032D69-6BA7-45D9-AFB0-9BF0DB828377}" destId="{1CFE24B2-CACD-4478-B336-A2D5C4EA0CE9}" srcOrd="0" destOrd="0" parTransId="{C5425E2B-8EEE-4338-AB34-0D77A52EF358}" sibTransId="{030F82E8-01F9-477C-A29B-314B8803F9DF}"/>
    <dgm:cxn modelId="{15334711-8192-4823-A2F2-1F439AAF4CDE}" type="presOf" srcId="{F3708B45-0795-4A16-A486-AB116A091C4D}" destId="{479FAB8A-D09F-45DA-A8CE-4D22D1CD2286}" srcOrd="0" destOrd="1" presId="urn:microsoft.com/office/officeart/2005/8/layout/hList1"/>
    <dgm:cxn modelId="{9889A12A-B38B-4189-9137-2EDE3CCD273D}" srcId="{BA60DBB9-2D42-40D3-B595-85E7B014401B}" destId="{9FD67A81-2983-404C-A44B-1E0E528AB47D}" srcOrd="4" destOrd="0" parTransId="{9D17B9F5-D321-4680-9796-0EEB7C8F98AD}" sibTransId="{F9C5E8B2-7813-4940-B8D7-66248758219B}"/>
    <dgm:cxn modelId="{54F28A96-C86C-4EF3-8AB5-1B1DEA6E8DB4}" type="presOf" srcId="{9FD67A81-2983-404C-A44B-1E0E528AB47D}" destId="{998F40DA-2D3D-48F0-B4C1-38C5465D31CE}" srcOrd="0" destOrd="4" presId="urn:microsoft.com/office/officeart/2005/8/layout/hList1"/>
    <dgm:cxn modelId="{BC2DEAC8-23A1-459E-AF77-B4E19998CE71}" srcId="{BA60DBB9-2D42-40D3-B595-85E7B014401B}" destId="{B5DB4068-B26C-4D00-A2D6-64A26BD563A2}" srcOrd="2" destOrd="0" parTransId="{2F0EF0C3-0610-4C58-BCF1-1C8E032CD7CE}" sibTransId="{22E2F995-3456-43F7-A64A-DB28B8A512B3}"/>
    <dgm:cxn modelId="{95A5B5D8-9EA5-43CF-B080-E9778F4169B8}" type="presParOf" srcId="{B66C1EC7-B732-4340-AD38-AF81FF112ECA}" destId="{F882DD8D-8580-4C9B-9F32-B9EB513E8FA0}" srcOrd="0" destOrd="0" presId="urn:microsoft.com/office/officeart/2005/8/layout/hList1"/>
    <dgm:cxn modelId="{3FFDE8CB-6D41-469C-904D-1FCA505AD0F5}" type="presParOf" srcId="{F882DD8D-8580-4C9B-9F32-B9EB513E8FA0}" destId="{E4784D24-63A5-4FD0-AEF1-0240FD1CC969}" srcOrd="0" destOrd="0" presId="urn:microsoft.com/office/officeart/2005/8/layout/hList1"/>
    <dgm:cxn modelId="{4CE4156E-3B9F-4648-9084-2A064F5ADCBB}" type="presParOf" srcId="{F882DD8D-8580-4C9B-9F32-B9EB513E8FA0}" destId="{998F40DA-2D3D-48F0-B4C1-38C5465D31CE}" srcOrd="1" destOrd="0" presId="urn:microsoft.com/office/officeart/2005/8/layout/hList1"/>
    <dgm:cxn modelId="{C321334D-E5B8-4C93-B0A7-DDE06BDD0AA6}" type="presParOf" srcId="{B66C1EC7-B732-4340-AD38-AF81FF112ECA}" destId="{EBBB9459-5E9A-44D3-A80B-74817642A34E}" srcOrd="1" destOrd="0" presId="urn:microsoft.com/office/officeart/2005/8/layout/hList1"/>
    <dgm:cxn modelId="{C31303A4-D94E-440A-8569-0BC5E6EB4FC8}" type="presParOf" srcId="{B66C1EC7-B732-4340-AD38-AF81FF112ECA}" destId="{A122CED2-A530-4127-9696-CCA855D0782B}" srcOrd="2" destOrd="0" presId="urn:microsoft.com/office/officeart/2005/8/layout/hList1"/>
    <dgm:cxn modelId="{9B01BD87-5648-4580-BBAE-413BF811DB0D}" type="presParOf" srcId="{A122CED2-A530-4127-9696-CCA855D0782B}" destId="{3119E51B-C0A2-4B34-B1A7-A425B401A8F5}" srcOrd="0" destOrd="0" presId="urn:microsoft.com/office/officeart/2005/8/layout/hList1"/>
    <dgm:cxn modelId="{2D5014DA-74CC-4279-934D-3BF9D405322F}" type="presParOf" srcId="{A122CED2-A530-4127-9696-CCA855D0782B}" destId="{479FAB8A-D09F-45DA-A8CE-4D22D1CD2286}" srcOrd="1" destOrd="0" presId="urn:microsoft.com/office/officeart/2005/8/layout/hList1"/>
    <dgm:cxn modelId="{19B1166B-09DB-4DAD-A069-4AB9BDC4BA7C}" type="presParOf" srcId="{B66C1EC7-B732-4340-AD38-AF81FF112ECA}" destId="{36034893-83A9-4E27-B8C1-AD2D57F047CC}" srcOrd="3" destOrd="0" presId="urn:microsoft.com/office/officeart/2005/8/layout/hList1"/>
    <dgm:cxn modelId="{8C22E204-E791-47F9-B217-EF65AC79475D}" type="presParOf" srcId="{B66C1EC7-B732-4340-AD38-AF81FF112ECA}" destId="{3450BDEB-EF26-4FDE-9D5A-6D59B83AF401}" srcOrd="4" destOrd="0" presId="urn:microsoft.com/office/officeart/2005/8/layout/hList1"/>
    <dgm:cxn modelId="{E8F3EDFC-698B-4105-A83A-034B7478798F}" type="presParOf" srcId="{3450BDEB-EF26-4FDE-9D5A-6D59B83AF401}" destId="{3DFF1D7A-F92A-4A42-B8E7-7C2DAC7E87BE}" srcOrd="0" destOrd="0" presId="urn:microsoft.com/office/officeart/2005/8/layout/hList1"/>
    <dgm:cxn modelId="{5B301EFD-D1A2-4E08-9EA5-EA9BF518F8F7}" type="presParOf" srcId="{3450BDEB-EF26-4FDE-9D5A-6D59B83AF401}" destId="{1088C873-F4A6-4DB7-A613-D4631431282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611DA-DA91-4932-97ED-76B11100D239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D0813-2D4A-448D-BEE6-285AB9EF5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33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DDAA4-87A3-4C4B-BE2B-772308A3C886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E1534-6ADB-44D6-9DDE-67209A98DD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71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516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77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7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821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821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821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A89A-13F1-4F8D-A5DC-80EBBE10308E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A89A-13F1-4F8D-A5DC-80EBBE10308E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A89A-13F1-4F8D-A5DC-80EBBE10308E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A89A-13F1-4F8D-A5DC-80EBBE10308E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A89A-13F1-4F8D-A5DC-80EBBE10308E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A89A-13F1-4F8D-A5DC-80EBBE10308E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A89A-13F1-4F8D-A5DC-80EBBE10308E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A89A-13F1-4F8D-A5DC-80EBBE10308E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A89A-13F1-4F8D-A5DC-80EBBE10308E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A89A-13F1-4F8D-A5DC-80EBBE10308E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A89A-13F1-4F8D-A5DC-80EBBE10308E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258A89A-13F1-4F8D-A5DC-80EBBE10308E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848600" cy="3527425"/>
          </a:xfrm>
        </p:spPr>
        <p:txBody>
          <a:bodyPr>
            <a:normAutofit/>
          </a:bodyPr>
          <a:lstStyle/>
          <a:p>
            <a:pPr algn="ctr"/>
            <a:r>
              <a:rPr lang="en-US" sz="49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Coordinating </a:t>
            </a:r>
            <a:r>
              <a:rPr lang="en-US" sz="49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Council </a:t>
            </a:r>
            <a:r>
              <a:rPr lang="en-US" sz="49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ON</a:t>
            </a:r>
            <a:r>
              <a:rPr lang="en-US" sz="49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sz="49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49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School </a:t>
            </a:r>
            <a:r>
              <a:rPr lang="en-US" sz="49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mental </a:t>
            </a:r>
            <a:r>
              <a:rPr lang="en-US" sz="49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Health</a:t>
            </a:r>
            <a:r>
              <a:rPr lang="en-US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429000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lvl="0" algn="ctr" eaLnBrk="0" fontAlgn="base" hangingPunct="0">
              <a:spcAft>
                <a:spcPct val="0"/>
              </a:spcAft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lvl="0" algn="ctr" eaLnBrk="0" fontAlgn="base" hangingPunct="0">
              <a:spcAft>
                <a:spcPct val="0"/>
              </a:spcAft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Tuesday, June 5, 2018</a:t>
            </a:r>
          </a:p>
          <a:p>
            <a:pPr lvl="0" algn="ctr" eaLnBrk="0" fontAlgn="base" hangingPunct="0">
              <a:spcAft>
                <a:spcPct val="0"/>
              </a:spcAft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Department of Behavioral Health 	       </a:t>
            </a:r>
          </a:p>
          <a:p>
            <a:pPr lvl="0" algn="ctr" eaLnBrk="0" fontAlgn="base" hangingPunct="0">
              <a:spcAft>
                <a:spcPct val="0"/>
              </a:spcAft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64 New York Avenue NE – Room 284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11:00 am -1:00 pm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42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Plan </a:t>
            </a:r>
            <a:r>
              <a:rPr lang="en-US" dirty="0" smtClean="0"/>
              <a:t>–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marL="1828800"/>
            <a:r>
              <a:rPr lang="en-US" sz="3600" dirty="0" smtClean="0"/>
              <a:t>Committee Assignments</a:t>
            </a:r>
          </a:p>
          <a:p>
            <a:pPr marL="1828800" lvl="1"/>
            <a:r>
              <a:rPr lang="en-US" sz="3600" dirty="0" smtClean="0"/>
              <a:t>DBH Tasks</a:t>
            </a:r>
          </a:p>
          <a:p>
            <a:pPr marL="1828800" lvl="1"/>
            <a:r>
              <a:rPr lang="en-US" sz="3600" dirty="0" smtClean="0"/>
              <a:t>Other?</a:t>
            </a:r>
          </a:p>
          <a:p>
            <a:pPr marL="0" lvl="2"/>
            <a:endParaRPr lang="en-US" sz="2400" dirty="0" smtClean="0"/>
          </a:p>
          <a:p>
            <a:pPr marL="274320"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0081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3600" dirty="0" smtClean="0"/>
          </a:p>
          <a:p>
            <a:pPr marL="1828800"/>
            <a:r>
              <a:rPr lang="en-US" sz="3600" dirty="0" smtClean="0"/>
              <a:t>Meeting Dates</a:t>
            </a:r>
          </a:p>
          <a:p>
            <a:pPr marL="1828800"/>
            <a:endParaRPr lang="en-US" sz="3600" dirty="0" smtClean="0"/>
          </a:p>
          <a:p>
            <a:pPr marL="1828800"/>
            <a:r>
              <a:rPr lang="en-US" sz="3600" dirty="0" smtClean="0"/>
              <a:t>Other? </a:t>
            </a:r>
          </a:p>
          <a:p>
            <a:pPr marL="0" lvl="2"/>
            <a:endParaRPr lang="en-US" sz="2400" dirty="0" smtClean="0"/>
          </a:p>
          <a:p>
            <a:pPr marL="274320"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8297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kern="0" dirty="0">
                <a:latin typeface="Century Gothic"/>
              </a:rPr>
              <a:t>School-Based </a:t>
            </a:r>
            <a:br>
              <a:rPr lang="en-US" kern="0" dirty="0">
                <a:latin typeface="Century Gothic"/>
              </a:rPr>
            </a:br>
            <a:r>
              <a:rPr lang="en-US" kern="0" dirty="0">
                <a:latin typeface="Century Gothic"/>
              </a:rPr>
              <a:t>Behavioral Health </a:t>
            </a:r>
            <a:r>
              <a:rPr lang="en-US" kern="0" dirty="0" smtClean="0">
                <a:latin typeface="Century Gothic"/>
              </a:rPr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spcAft>
                <a:spcPct val="0"/>
              </a:spcAft>
              <a:buNone/>
            </a:pPr>
            <a:r>
              <a:rPr lang="en-US" sz="4200" b="1" i="1" dirty="0">
                <a:latin typeface="Century Gothic" panose="020B0502020202020204" pitchFamily="34" charset="0"/>
                <a:ea typeface="Calibri"/>
              </a:rPr>
              <a:t>T</a:t>
            </a:r>
            <a:r>
              <a:rPr lang="en-US" sz="4200" b="1" i="1" dirty="0" smtClean="0">
                <a:latin typeface="Century Gothic" panose="020B0502020202020204" pitchFamily="34" charset="0"/>
                <a:ea typeface="Calibri"/>
              </a:rPr>
              <a:t>o </a:t>
            </a:r>
            <a:r>
              <a:rPr lang="en-US" sz="4200" b="1" i="1" dirty="0">
                <a:latin typeface="Century Gothic" panose="020B0502020202020204" pitchFamily="34" charset="0"/>
                <a:ea typeface="Calibri"/>
              </a:rPr>
              <a:t>create a coordinated and responsive behavioral health system for all students in all public and public charter schools</a:t>
            </a:r>
            <a:r>
              <a:rPr lang="en-US" sz="4200" dirty="0">
                <a:latin typeface="Century Gothic" panose="020B0502020202020204" pitchFamily="34" charset="0"/>
                <a:ea typeface="Calibri"/>
              </a:rPr>
              <a:t>.</a:t>
            </a:r>
            <a:r>
              <a:rPr lang="en-US" dirty="0">
                <a:latin typeface="Century Gothic" panose="020B0502020202020204" pitchFamily="34" charset="0"/>
                <a:ea typeface="Calibri"/>
              </a:rPr>
              <a:t> 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36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sz="4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4400" kern="0" dirty="0" smtClean="0">
                <a:latin typeface="Century Gothic"/>
              </a:rPr>
              <a:t>Agenda</a:t>
            </a:r>
            <a:r>
              <a:rPr lang="en-US" sz="4400" kern="0" dirty="0" smtClean="0">
                <a:solidFill>
                  <a:srgbClr val="000000"/>
                </a:solidFill>
                <a:latin typeface="Century Gothic"/>
              </a:rPr>
              <a:t/>
            </a:r>
            <a:br>
              <a:rPr lang="en-US" sz="4400" kern="0" dirty="0" smtClean="0">
                <a:solidFill>
                  <a:srgbClr val="000000"/>
                </a:solidFill>
                <a:latin typeface="Century Gothic"/>
              </a:rPr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848600" cy="4876800"/>
          </a:xfrm>
        </p:spPr>
        <p:txBody>
          <a:bodyPr>
            <a:normAutofit fontScale="55000" lnSpcReduction="20000"/>
          </a:bodyPr>
          <a:lstStyle/>
          <a:p>
            <a:pPr marL="0" lvl="0" indent="-228600" eaLnBrk="0" fontAlgn="base" hangingPunct="0">
              <a:spcAft>
                <a:spcPct val="0"/>
              </a:spcAft>
              <a:buNone/>
            </a:pPr>
            <a:r>
              <a:rPr lang="en-US" sz="2600" kern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I</a:t>
            </a:r>
            <a:r>
              <a:rPr lang="en-US" sz="3600" kern="0" dirty="0" smtClean="0">
                <a:latin typeface="Century Gothic" panose="020B0502020202020204" pitchFamily="34" charset="0"/>
              </a:rPr>
              <a:t>.      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Welcome &amp; Introduction  </a:t>
            </a:r>
          </a:p>
          <a:p>
            <a:pPr marL="0" lvl="0" indent="-228600" eaLnBrk="0" fontAlgn="base" hangingPunct="0">
              <a:spcAft>
                <a:spcPct val="0"/>
              </a:spcAft>
              <a:buNone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II.      Review Agenda  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III.     Council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 Organization Updates</a:t>
            </a:r>
          </a:p>
          <a:p>
            <a:pPr lvl="2" eaLnBrk="0" fontAlgn="base" hangingPunct="0">
              <a:spcAft>
                <a:spcPct val="0"/>
              </a:spcAft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Membership Update</a:t>
            </a:r>
          </a:p>
          <a:p>
            <a:pPr lvl="2" eaLnBrk="0" fontAlgn="base" hangingPunct="0">
              <a:spcAft>
                <a:spcPct val="0"/>
              </a:spcAft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Chair</a:t>
            </a:r>
          </a:p>
          <a:p>
            <a:pPr lvl="2" eaLnBrk="0" fontAlgn="base" hangingPunct="0">
              <a:spcAft>
                <a:spcPct val="0"/>
              </a:spcAft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Voting</a:t>
            </a:r>
            <a:r>
              <a:rPr kumimoji="0" lang="en-US" sz="25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 </a:t>
            </a:r>
            <a:endParaRPr kumimoji="0" lang="en-US" sz="25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  <a:p>
            <a:pPr lvl="2" eaLnBrk="0" fontAlgn="base" hangingPunct="0">
              <a:spcAft>
                <a:spcPct val="0"/>
              </a:spcAft>
            </a:pPr>
            <a:r>
              <a:rPr lang="en-US" sz="2500" kern="0" dirty="0" smtClean="0">
                <a:latin typeface="Century Gothic" panose="020B0502020202020204" pitchFamily="34" charset="0"/>
              </a:rPr>
              <a:t>Facilitator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2500" kern="0" dirty="0" smtClean="0">
                <a:latin typeface="Century Gothic" panose="020B0502020202020204" pitchFamily="34" charset="0"/>
              </a:rPr>
              <a:t>Charter</a:t>
            </a:r>
          </a:p>
          <a:p>
            <a:pPr lvl="2" eaLnBrk="0" fontAlgn="base" hangingPunct="0">
              <a:spcAft>
                <a:spcPct val="0"/>
              </a:spcAft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Committees Overview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2700" kern="0" dirty="0" smtClean="0">
                <a:latin typeface="Century Gothic" panose="020B0502020202020204" pitchFamily="34" charset="0"/>
              </a:rPr>
              <a:t>IV.     </a:t>
            </a:r>
            <a:r>
              <a:rPr lang="en-US" sz="3600" kern="0" dirty="0" smtClean="0">
                <a:latin typeface="Century Gothic" panose="020B0502020202020204" pitchFamily="34" charset="0"/>
              </a:rPr>
              <a:t>RFA </a:t>
            </a:r>
            <a:r>
              <a:rPr lang="en-US" sz="3600" kern="0" dirty="0">
                <a:latin typeface="Century Gothic" panose="020B0502020202020204" pitchFamily="34" charset="0"/>
              </a:rPr>
              <a:t>and RFP Updates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2500" kern="0" dirty="0">
                <a:latin typeface="Century Gothic" panose="020B0502020202020204" pitchFamily="34" charset="0"/>
              </a:rPr>
              <a:t>Non-Disclosure Agreement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2500" kern="0" dirty="0">
                <a:latin typeface="Century Gothic" panose="020B0502020202020204" pitchFamily="34" charset="0"/>
              </a:rPr>
              <a:t>Non-Compete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2500" kern="0" dirty="0">
                <a:latin typeface="Century Gothic" panose="020B0502020202020204" pitchFamily="34" charset="0"/>
              </a:rPr>
              <a:t>Next Steps</a:t>
            </a:r>
          </a:p>
          <a:p>
            <a:pPr marL="0" lvl="0" indent="-228600" eaLnBrk="0" fontAlgn="base" hangingPunct="0">
              <a:spcAft>
                <a:spcPct val="0"/>
              </a:spcAft>
              <a:buNone/>
            </a:pPr>
            <a:r>
              <a:rPr lang="en-US" sz="2700" kern="0" dirty="0" smtClean="0">
                <a:latin typeface="Century Gothic" panose="020B0502020202020204" pitchFamily="34" charset="0"/>
              </a:rPr>
              <a:t>V.     </a:t>
            </a:r>
            <a:r>
              <a:rPr lang="en-US" sz="3600" kern="0" dirty="0" smtClean="0">
                <a:latin typeface="Century Gothic" panose="020B0502020202020204" pitchFamily="34" charset="0"/>
              </a:rPr>
              <a:t>Communication Update</a:t>
            </a:r>
          </a:p>
          <a:p>
            <a:pPr marL="0" lvl="0" indent="-228600" eaLnBrk="0" fontAlgn="base" hangingPunct="0">
              <a:spcAft>
                <a:spcPct val="0"/>
              </a:spcAft>
              <a:buNone/>
            </a:pPr>
            <a:r>
              <a:rPr lang="en-US" sz="3600" kern="0" dirty="0" smtClean="0">
                <a:latin typeface="Century Gothic" panose="020B0502020202020204" pitchFamily="34" charset="0"/>
              </a:rPr>
              <a:t>VI.   Implementation Plan 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2200" kern="0" dirty="0" smtClean="0">
                <a:latin typeface="Century Gothic" panose="020B0502020202020204" pitchFamily="34" charset="0"/>
              </a:rPr>
              <a:t>Tasks &amp; Timeline</a:t>
            </a:r>
            <a:endParaRPr lang="en-US" sz="2200" kern="0" dirty="0">
              <a:latin typeface="Century Gothic" panose="020B0502020202020204" pitchFamily="34" charset="0"/>
            </a:endParaRPr>
          </a:p>
          <a:p>
            <a:pPr lvl="2" eaLnBrk="0" fontAlgn="base" hangingPunct="0">
              <a:spcAft>
                <a:spcPct val="0"/>
              </a:spcAft>
            </a:pPr>
            <a:r>
              <a:rPr lang="en-US" sz="2200" kern="0" dirty="0" smtClean="0">
                <a:latin typeface="Century Gothic" panose="020B0502020202020204" pitchFamily="34" charset="0"/>
              </a:rPr>
              <a:t>Areas for Deeper Dive</a:t>
            </a:r>
            <a:endParaRPr lang="en-US" sz="2200" kern="0" dirty="0">
              <a:latin typeface="Century Gothic" panose="020B0502020202020204" pitchFamily="34" charset="0"/>
            </a:endParaRPr>
          </a:p>
          <a:p>
            <a:pPr lvl="2" eaLnBrk="0" fontAlgn="base" hangingPunct="0">
              <a:spcAft>
                <a:spcPct val="0"/>
              </a:spcAft>
            </a:pPr>
            <a:r>
              <a:rPr lang="en-US" sz="2200" kern="0" dirty="0" smtClean="0">
                <a:latin typeface="Century Gothic" panose="020B0502020202020204" pitchFamily="34" charset="0"/>
              </a:rPr>
              <a:t>Role of Committees </a:t>
            </a:r>
            <a:endParaRPr lang="en-US" sz="2200" kern="0" dirty="0">
              <a:latin typeface="Century Gothic" panose="020B0502020202020204" pitchFamily="34" charset="0"/>
            </a:endParaRPr>
          </a:p>
          <a:p>
            <a:pPr marL="0" lvl="0" indent="-228600" eaLnBrk="0" fontAlgn="base" hangingPunct="0">
              <a:spcAft>
                <a:spcPct val="0"/>
              </a:spcAft>
              <a:buNone/>
            </a:pPr>
            <a:r>
              <a:rPr kumimoji="0" lang="en-US" sz="27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VII.   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Next Steps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74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kern="0" dirty="0" smtClean="0">
                <a:latin typeface="Century Gothic" panose="020B0502020202020204" pitchFamily="34" charset="0"/>
              </a:rPr>
              <a:t/>
            </a:r>
            <a:br>
              <a:rPr lang="en-US" kern="0" dirty="0" smtClean="0">
                <a:latin typeface="Century Gothic" panose="020B0502020202020204" pitchFamily="34" charset="0"/>
              </a:rPr>
            </a:br>
            <a:r>
              <a:rPr lang="en-US" kern="0" dirty="0" smtClean="0">
                <a:latin typeface="Century Gothic" panose="020B0502020202020204" pitchFamily="34" charset="0"/>
              </a:rPr>
              <a:t>Council </a:t>
            </a:r>
            <a:r>
              <a:rPr lang="en-US" kern="0" dirty="0">
                <a:latin typeface="Century Gothic" panose="020B0502020202020204" pitchFamily="34" charset="0"/>
              </a:rPr>
              <a:t>Organization Updates</a:t>
            </a:r>
            <a:r>
              <a:rPr lang="en-US" kern="0" dirty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US" kern="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lvl="2" eaLnBrk="0" fontAlgn="base" hangingPunct="0">
              <a:spcAft>
                <a:spcPct val="0"/>
              </a:spcAft>
            </a:pPr>
            <a:r>
              <a:rPr lang="en-US" sz="3000" kern="0" dirty="0" smtClean="0">
                <a:latin typeface="Century Gothic" panose="020B0502020202020204" pitchFamily="34" charset="0"/>
              </a:rPr>
              <a:t>Membership </a:t>
            </a:r>
            <a:r>
              <a:rPr lang="en-US" sz="3000" kern="0" dirty="0">
                <a:latin typeface="Century Gothic" panose="020B0502020202020204" pitchFamily="34" charset="0"/>
              </a:rPr>
              <a:t>Update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3000" kern="0" dirty="0" smtClean="0">
                <a:latin typeface="Century Gothic" panose="020B0502020202020204" pitchFamily="34" charset="0"/>
              </a:rPr>
              <a:t>Chair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3000" kern="0" dirty="0" smtClean="0">
                <a:latin typeface="Century Gothic" panose="020B0502020202020204" pitchFamily="34" charset="0"/>
              </a:rPr>
              <a:t>Voting </a:t>
            </a:r>
            <a:endParaRPr lang="en-US" sz="3000" kern="0" dirty="0">
              <a:latin typeface="Century Gothic" panose="020B0502020202020204" pitchFamily="34" charset="0"/>
            </a:endParaRPr>
          </a:p>
          <a:p>
            <a:pPr lvl="2" eaLnBrk="0" fontAlgn="base" hangingPunct="0">
              <a:spcAft>
                <a:spcPct val="0"/>
              </a:spcAft>
            </a:pPr>
            <a:r>
              <a:rPr lang="en-US" sz="3000" kern="0" dirty="0">
                <a:latin typeface="Century Gothic" panose="020B0502020202020204" pitchFamily="34" charset="0"/>
              </a:rPr>
              <a:t>Facilitator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3000" kern="0" dirty="0">
                <a:latin typeface="Century Gothic" panose="020B0502020202020204" pitchFamily="34" charset="0"/>
              </a:rPr>
              <a:t>Charter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3000" kern="0" dirty="0">
                <a:latin typeface="Century Gothic" panose="020B0502020202020204" pitchFamily="34" charset="0"/>
              </a:rPr>
              <a:t>Committees </a:t>
            </a:r>
            <a:r>
              <a:rPr lang="en-US" sz="3000" kern="0" dirty="0" smtClean="0">
                <a:latin typeface="Century Gothic" panose="020B0502020202020204" pitchFamily="34" charset="0"/>
              </a:rPr>
              <a:t>Overview</a:t>
            </a:r>
          </a:p>
          <a:p>
            <a:pPr lvl="3" eaLnBrk="0" fontAlgn="base" hangingPunct="0">
              <a:spcAft>
                <a:spcPct val="0"/>
              </a:spcAft>
            </a:pPr>
            <a:endParaRPr lang="en-US" sz="2800" kern="0" dirty="0">
              <a:latin typeface="Century Gothic" panose="020B0502020202020204" pitchFamily="34" charset="0"/>
            </a:endParaRPr>
          </a:p>
          <a:p>
            <a:pPr marL="0" lvl="0" indent="0">
              <a:buClr>
                <a:srgbClr val="4F81BD"/>
              </a:buClr>
              <a:buNone/>
            </a:pPr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8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kern="0" dirty="0" smtClean="0">
                <a:latin typeface="Century Gothic" panose="020B0502020202020204" pitchFamily="34" charset="0"/>
              </a:rPr>
              <a:t/>
            </a:r>
            <a:br>
              <a:rPr lang="en-US" kern="0" dirty="0" smtClean="0">
                <a:latin typeface="Century Gothic" panose="020B0502020202020204" pitchFamily="34" charset="0"/>
              </a:rPr>
            </a:br>
            <a:r>
              <a:rPr lang="en-US" kern="0" dirty="0" smtClean="0">
                <a:latin typeface="Century Gothic" panose="020B0502020202020204" pitchFamily="34" charset="0"/>
              </a:rPr>
              <a:t>Procurement Updates &amp; Next Steps</a:t>
            </a:r>
            <a:r>
              <a:rPr lang="en-US" kern="0" dirty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US" kern="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lvl="2" eaLnBrk="0" fontAlgn="base" hangingPunct="0">
              <a:spcAft>
                <a:spcPct val="0"/>
              </a:spcAft>
            </a:pPr>
            <a:r>
              <a:rPr lang="en-US" sz="3000" kern="0" dirty="0" smtClean="0">
                <a:latin typeface="Century Gothic" panose="020B0502020202020204" pitchFamily="34" charset="0"/>
              </a:rPr>
              <a:t>Provider Grant (RFA) Update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3000" kern="0" dirty="0" smtClean="0">
                <a:latin typeface="Century Gothic" panose="020B0502020202020204" pitchFamily="34" charset="0"/>
              </a:rPr>
              <a:t>Community of Practice/TA (RFP) Update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3000" kern="0" dirty="0" smtClean="0">
                <a:latin typeface="Century Gothic" panose="020B0502020202020204" pitchFamily="34" charset="0"/>
              </a:rPr>
              <a:t>Non-Disclosure Agreements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3000" kern="0" dirty="0" smtClean="0">
                <a:latin typeface="Century Gothic" panose="020B0502020202020204" pitchFamily="34" charset="0"/>
              </a:rPr>
              <a:t>Non-Compete Agreements</a:t>
            </a:r>
            <a:endParaRPr lang="en-US" sz="3000" kern="0" dirty="0">
              <a:latin typeface="Century Gothic" panose="020B0502020202020204" pitchFamily="34" charset="0"/>
            </a:endParaRPr>
          </a:p>
          <a:p>
            <a:pPr marL="0" lvl="0" indent="0">
              <a:buClr>
                <a:srgbClr val="4F81BD"/>
              </a:buClr>
              <a:buNone/>
            </a:pPr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91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kern="0" dirty="0" smtClean="0">
                <a:latin typeface="Century Gothic" panose="020B0502020202020204" pitchFamily="34" charset="0"/>
              </a:rPr>
              <a:t/>
            </a:r>
            <a:br>
              <a:rPr lang="en-US" kern="0" dirty="0" smtClean="0">
                <a:latin typeface="Century Gothic" panose="020B0502020202020204" pitchFamily="34" charset="0"/>
              </a:rPr>
            </a:br>
            <a:r>
              <a:rPr lang="en-US" kern="0" dirty="0" smtClean="0">
                <a:latin typeface="Century Gothic" panose="020B0502020202020204" pitchFamily="34" charset="0"/>
              </a:rPr>
              <a:t>Communication Update</a:t>
            </a:r>
            <a:r>
              <a:rPr lang="en-US" kern="0" dirty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US" kern="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lvl="2" eaLnBrk="0" fontAlgn="base" hangingPunct="0">
              <a:spcAft>
                <a:spcPct val="0"/>
              </a:spcAft>
            </a:pPr>
            <a:r>
              <a:rPr lang="en-US" sz="3000" kern="0" dirty="0" smtClean="0">
                <a:latin typeface="Century Gothic" panose="020B0502020202020204" pitchFamily="34" charset="0"/>
              </a:rPr>
              <a:t>Memo to LEAs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3000" kern="0" dirty="0" smtClean="0">
                <a:latin typeface="Century Gothic" panose="020B0502020202020204" pitchFamily="34" charset="0"/>
              </a:rPr>
              <a:t>Memo to School Leaders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3000" kern="0" dirty="0" smtClean="0">
                <a:latin typeface="Century Gothic" panose="020B0502020202020204" pitchFamily="34" charset="0"/>
              </a:rPr>
              <a:t>Communication to Parents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3000" kern="0" dirty="0" smtClean="0">
                <a:latin typeface="Century Gothic" panose="020B0502020202020204" pitchFamily="34" charset="0"/>
              </a:rPr>
              <a:t>Communication to Other Stakeholders</a:t>
            </a:r>
          </a:p>
          <a:p>
            <a:pPr marL="0" lvl="0" indent="0">
              <a:buClr>
                <a:srgbClr val="4F81BD"/>
              </a:buClr>
              <a:buNone/>
            </a:pPr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47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Implementation Plan Overview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259848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715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Implementation Plan Overview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631065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503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Plan – Parking Lot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comprehensive needs assessment tool</a:t>
            </a:r>
          </a:p>
          <a:p>
            <a:r>
              <a:rPr lang="en-US" dirty="0" smtClean="0"/>
              <a:t>School-Based BH Fidelity Tool &amp; Quality Assurance </a:t>
            </a:r>
          </a:p>
          <a:p>
            <a:pPr lvl="1"/>
            <a:r>
              <a:rPr lang="en-US" dirty="0" smtClean="0"/>
              <a:t>Framework</a:t>
            </a:r>
          </a:p>
          <a:p>
            <a:pPr lvl="1"/>
            <a:r>
              <a:rPr lang="en-US" dirty="0" smtClean="0"/>
              <a:t>Roles and Responsibilities</a:t>
            </a:r>
          </a:p>
          <a:p>
            <a:pPr marL="0" lvl="1"/>
            <a:r>
              <a:rPr lang="en-US" sz="2400" dirty="0" smtClean="0"/>
              <a:t>Schools Readiness</a:t>
            </a:r>
          </a:p>
          <a:p>
            <a:pPr marL="457200" lvl="2"/>
            <a:r>
              <a:rPr lang="en-US" sz="2000" dirty="0" smtClean="0"/>
              <a:t>Schools without physical space</a:t>
            </a:r>
          </a:p>
          <a:p>
            <a:pPr marL="457200" lvl="2"/>
            <a:r>
              <a:rPr lang="en-US" sz="2000" dirty="0" smtClean="0"/>
              <a:t>Schools who say they are not interested</a:t>
            </a:r>
          </a:p>
          <a:p>
            <a:pPr marL="0" lvl="2"/>
            <a:r>
              <a:rPr lang="en-US" sz="2400" dirty="0" smtClean="0"/>
              <a:t>School/Provider break-ups</a:t>
            </a:r>
          </a:p>
          <a:p>
            <a:pPr marL="0" lvl="2"/>
            <a:r>
              <a:rPr lang="en-US" sz="2400" dirty="0" smtClean="0"/>
              <a:t>Treatment during school breaks and summer</a:t>
            </a:r>
          </a:p>
          <a:p>
            <a:pPr marL="0" lvl="2"/>
            <a:r>
              <a:rPr lang="en-US" sz="2400" dirty="0" smtClean="0"/>
              <a:t>What else?</a:t>
            </a:r>
          </a:p>
          <a:p>
            <a:pPr marL="0" lvl="2"/>
            <a:endParaRPr lang="en-US" sz="2400" dirty="0" smtClean="0"/>
          </a:p>
          <a:p>
            <a:pPr marL="274320"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13333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11842</TotalTime>
  <Words>419</Words>
  <Application>Microsoft Office PowerPoint</Application>
  <PresentationFormat>On-screen Show (4:3)</PresentationFormat>
  <Paragraphs>116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Century Gothic</vt:lpstr>
      <vt:lpstr>Clarity</vt:lpstr>
      <vt:lpstr>Coordinating Council ON School mental Health </vt:lpstr>
      <vt:lpstr>School-Based  Behavioral Health Goal</vt:lpstr>
      <vt:lpstr> Agenda </vt:lpstr>
      <vt:lpstr> Council Organization Updates </vt:lpstr>
      <vt:lpstr> Procurement Updates &amp; Next Steps </vt:lpstr>
      <vt:lpstr> Communication Update </vt:lpstr>
      <vt:lpstr>Implementation Plan Overview</vt:lpstr>
      <vt:lpstr>Implementation Plan Overview</vt:lpstr>
      <vt:lpstr>Implementation Plan – Parking Lot</vt:lpstr>
      <vt:lpstr>Implementation Plan – Next Steps</vt:lpstr>
      <vt:lpstr>Next Steps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Force on  School Mental Health</dc:title>
  <dc:creator>charley</dc:creator>
  <cp:lastModifiedBy>Charneta Scott</cp:lastModifiedBy>
  <cp:revision>146</cp:revision>
  <cp:lastPrinted>2018-04-07T19:24:25Z</cp:lastPrinted>
  <dcterms:created xsi:type="dcterms:W3CDTF">2018-01-11T22:11:33Z</dcterms:created>
  <dcterms:modified xsi:type="dcterms:W3CDTF">2018-06-11T21:39:56Z</dcterms:modified>
</cp:coreProperties>
</file>